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77.jpg" ContentType="image/jpeg"/>
  <Override PartName="/ppt/media/image90.jpg" ContentType="image/jpeg"/>
  <Override PartName="/ppt/media/image91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4" r:id="rId14"/>
    <p:sldMasterId id="2363866070" r:id="rId15"/>
    <p:sldMasterId id="2147483648" r:id="rId16"/>
  </p:sldMasterIdLst>
  <p:notesMasterIdLst>
    <p:notesMasterId r:id="rId32"/>
  </p:notesMasterIdLst>
  <p:handoutMasterIdLst>
    <p:handoutMasterId r:id="rId33"/>
  </p:handoutMasterIdLst>
  <p:sldIdLst>
    <p:sldId id="420" r:id="rId17"/>
    <p:sldId id="2141412233" r:id="rId18"/>
    <p:sldId id="272" r:id="rId19"/>
    <p:sldId id="2141412232" r:id="rId20"/>
    <p:sldId id="2141412235" r:id="rId21"/>
    <p:sldId id="2141412228" r:id="rId22"/>
    <p:sldId id="2141412438" r:id="rId23"/>
    <p:sldId id="2141412215" r:id="rId24"/>
    <p:sldId id="356" r:id="rId25"/>
    <p:sldId id="2433" r:id="rId26"/>
    <p:sldId id="2141412214" r:id="rId27"/>
    <p:sldId id="286" r:id="rId28"/>
    <p:sldId id="2141412243" r:id="rId29"/>
    <p:sldId id="2141412257" r:id="rId30"/>
    <p:sldId id="301" r:id="rId31"/>
  </p:sldIdLst>
  <p:sldSz cx="9144000" cy="5143500" type="screen16x9"/>
  <p:notesSz cx="9928225" cy="6797675"/>
  <p:embeddedFontLst>
    <p:embeddedFont>
      <p:font typeface="Arial Black" panose="020B0A04020102020204" pitchFamily="34" charset="0"/>
      <p:bold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Verdana" panose="020B0604030504040204" pitchFamily="34" charset="0"/>
      <p:regular r:id="rId41"/>
      <p:bold r:id="rId42"/>
      <p:italic r:id="rId43"/>
      <p:boldItalic r:id="rId44"/>
    </p:embeddedFont>
  </p:embeddedFont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jalte Thalund" initials="HT" lastIdx="1" clrIdx="0">
    <p:extLst>
      <p:ext uri="{19B8F6BF-5375-455C-9EA6-DF929625EA0E}">
        <p15:presenceInfo xmlns:p15="http://schemas.microsoft.com/office/powerpoint/2012/main" userId="S::HJAT@BWS.DK::9dc477ba-5db8-4298-b2bf-acdb08c3eff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1E579F"/>
    <a:srgbClr val="4BACC6"/>
    <a:srgbClr val="000000"/>
    <a:srgbClr val="00A5E8"/>
    <a:srgbClr val="5BE032"/>
    <a:srgbClr val="F3F7F8"/>
    <a:srgbClr val="FFFFFF"/>
    <a:srgbClr val="00CC99"/>
    <a:srgbClr val="85E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404" autoAdjust="0"/>
  </p:normalViewPr>
  <p:slideViewPr>
    <p:cSldViewPr snapToGrid="0">
      <p:cViewPr varScale="1">
        <p:scale>
          <a:sx n="146" d="100"/>
          <a:sy n="146" d="100"/>
        </p:scale>
        <p:origin x="630" y="11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1368" y="588"/>
      </p:cViewPr>
      <p:guideLst>
        <p:guide orient="horz" pos="2141"/>
        <p:guide pos="31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font" Target="fonts/font6.fntdata"/><Relationship Id="rId21" Type="http://schemas.openxmlformats.org/officeDocument/2006/relationships/slide" Target="slides/slide5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viewProps" Target="viewProp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3.xml"/><Relationship Id="rId29" Type="http://schemas.openxmlformats.org/officeDocument/2006/relationships/slide" Target="slides/slide13.xml"/><Relationship Id="rId11" Type="http://schemas.openxmlformats.org/officeDocument/2006/relationships/customXml" Target="../customXml/item11.xml"/><Relationship Id="rId24" Type="http://schemas.openxmlformats.org/officeDocument/2006/relationships/slide" Target="slides/slide8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2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font" Target="fonts/font3.fntdata"/><Relationship Id="rId49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font" Target="fonts/font11.fntdata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theme" Target="theme/theme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presProps" Target="presProps.xml"/><Relationship Id="rId20" Type="http://schemas.openxmlformats.org/officeDocument/2006/relationships/slide" Target="slides/slide4.xml"/><Relationship Id="rId41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231" cy="339884"/>
          </a:xfrm>
          <a:prstGeom prst="rect">
            <a:avLst/>
          </a:prstGeom>
        </p:spPr>
        <p:txBody>
          <a:bodyPr vert="horz" lIns="91850" tIns="45925" rIns="91850" bIns="45925" rtlCol="0"/>
          <a:lstStyle>
            <a:lvl1pPr algn="l">
              <a:defRPr sz="1200"/>
            </a:lvl1pPr>
          </a:lstStyle>
          <a:p>
            <a:r>
              <a:rPr lang="da-DK" dirty="0"/>
              <a:t>Oil, Gas &amp; Industrial Projects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701" y="1"/>
            <a:ext cx="4302231" cy="339884"/>
          </a:xfrm>
          <a:prstGeom prst="rect">
            <a:avLst/>
          </a:prstGeom>
        </p:spPr>
        <p:txBody>
          <a:bodyPr vert="horz" lIns="91850" tIns="45925" rIns="91850" bIns="45925" rtlCol="0"/>
          <a:lstStyle>
            <a:lvl1pPr algn="r">
              <a:defRPr sz="1200"/>
            </a:lvl1pPr>
          </a:lstStyle>
          <a:p>
            <a:fld id="{144819D2-41E0-48BA-B780-68D0E0DE3D10}" type="datetimeFigureOut">
              <a:rPr lang="da-DK" smtClean="0"/>
              <a:pPr/>
              <a:t>05-09-2023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456613"/>
            <a:ext cx="4302231" cy="339884"/>
          </a:xfrm>
          <a:prstGeom prst="rect">
            <a:avLst/>
          </a:prstGeom>
        </p:spPr>
        <p:txBody>
          <a:bodyPr vert="horz" lIns="91850" tIns="45925" rIns="91850" bIns="45925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701" y="6456613"/>
            <a:ext cx="4302231" cy="339884"/>
          </a:xfrm>
          <a:prstGeom prst="rect">
            <a:avLst/>
          </a:prstGeom>
        </p:spPr>
        <p:txBody>
          <a:bodyPr vert="horz" lIns="91850" tIns="45925" rIns="91850" bIns="45925" rtlCol="0" anchor="b"/>
          <a:lstStyle>
            <a:lvl1pPr algn="r">
              <a:defRPr sz="1200"/>
            </a:lvl1pPr>
          </a:lstStyle>
          <a:p>
            <a:fld id="{DDAA0478-C841-4656-A112-995A046BBD53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2365907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231" cy="339884"/>
          </a:xfrm>
          <a:prstGeom prst="rect">
            <a:avLst/>
          </a:prstGeom>
        </p:spPr>
        <p:txBody>
          <a:bodyPr vert="horz" lIns="91850" tIns="45925" rIns="91850" bIns="45925" rtlCol="0"/>
          <a:lstStyle>
            <a:lvl1pPr algn="l">
              <a:defRPr sz="1200"/>
            </a:lvl1pPr>
          </a:lstStyle>
          <a:p>
            <a:r>
              <a:rPr lang="da-DK" dirty="0"/>
              <a:t>Oil, Gas &amp; Industrial Projects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701" y="1"/>
            <a:ext cx="4302231" cy="339884"/>
          </a:xfrm>
          <a:prstGeom prst="rect">
            <a:avLst/>
          </a:prstGeom>
        </p:spPr>
        <p:txBody>
          <a:bodyPr vert="horz" lIns="91850" tIns="45925" rIns="91850" bIns="45925" rtlCol="0"/>
          <a:lstStyle>
            <a:lvl1pPr algn="r">
              <a:defRPr sz="1200"/>
            </a:lvl1pPr>
          </a:lstStyle>
          <a:p>
            <a:fld id="{997DC8FB-FDA7-4C11-AE94-4598A9293F5E}" type="datetimeFigureOut">
              <a:rPr lang="da-DK" smtClean="0"/>
              <a:pPr/>
              <a:t>05-09-2023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8000"/>
            <a:ext cx="45339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50" tIns="45925" rIns="91850" bIns="45925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825" y="3228896"/>
            <a:ext cx="7942580" cy="3058954"/>
          </a:xfrm>
          <a:prstGeom prst="rect">
            <a:avLst/>
          </a:prstGeom>
        </p:spPr>
        <p:txBody>
          <a:bodyPr vert="horz" lIns="91850" tIns="45925" rIns="91850" bIns="459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701" y="6456613"/>
            <a:ext cx="4302231" cy="339884"/>
          </a:xfrm>
          <a:prstGeom prst="rect">
            <a:avLst/>
          </a:prstGeom>
        </p:spPr>
        <p:txBody>
          <a:bodyPr vert="horz" lIns="91850" tIns="45925" rIns="91850" bIns="45925" rtlCol="0" anchor="b"/>
          <a:lstStyle>
            <a:lvl1pPr algn="r">
              <a:defRPr sz="1200"/>
            </a:lvl1pPr>
          </a:lstStyle>
          <a:p>
            <a:fld id="{1821CC9E-9DC7-4913-82D1-B757FEFCDEEE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2" y="6456613"/>
            <a:ext cx="4302231" cy="339884"/>
          </a:xfrm>
          <a:prstGeom prst="rect">
            <a:avLst/>
          </a:prstGeom>
        </p:spPr>
        <p:txBody>
          <a:bodyPr vert="horz" lIns="91850" tIns="45925" rIns="91850" bIns="45925" rtlCol="0" anchor="b"/>
          <a:lstStyle>
            <a:lvl1pPr algn="l">
              <a:defRPr sz="12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6970965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1CC9E-9DC7-4913-82D1-B757FEFCDEEE}" type="slidenum">
              <a:rPr lang="da-DK" smtClean="0"/>
              <a:pPr/>
              <a:t>1</a:t>
            </a:fld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DD341ED-B1DF-40CE-BFCB-2857D411040D}" type="datetime1">
              <a:rPr lang="da-DK" smtClean="0"/>
              <a:pPr/>
              <a:t>05-09-2023</a:t>
            </a:fld>
            <a:endParaRPr lang="da-DK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a-DK" dirty="0"/>
              <a:t>Oil, Gas &amp; Industrial Projects</a:t>
            </a:r>
          </a:p>
        </p:txBody>
      </p:sp>
    </p:spTree>
    <p:extLst>
      <p:ext uri="{BB962C8B-B14F-4D97-AF65-F5344CB8AC3E}">
        <p14:creationId xmlns:p14="http://schemas.microsoft.com/office/powerpoint/2010/main" val="2639830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u="none" strike="sngStrike" noProof="0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a-DK" dirty="0"/>
              <a:t>Oil, Gas &amp; Industrial Projects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81F0CF7-18D4-4239-8E23-BE5973BB372F}" type="datetime1">
              <a:rPr lang="da-DK" smtClean="0"/>
              <a:t>05-09-2023</a:t>
            </a:fld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1CC9E-9DC7-4913-82D1-B757FEFCDEEE}" type="slidenum">
              <a:rPr lang="da-DK" smtClean="0"/>
              <a:pPr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30732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a-DK"/>
              <a:t>Oil, Gas &amp; Industrial Projects</a:t>
            </a:r>
            <a:endParaRPr lang="da-DK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DCF5091-31CA-432A-9836-DB7456DBB510}" type="datetime1">
              <a:rPr lang="da-DK" smtClean="0"/>
              <a:t>05-09-2023</a:t>
            </a:fld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1CC9E-9DC7-4913-82D1-B757FEFCDEEE}" type="slidenum">
              <a:rPr lang="da-DK" smtClean="0"/>
              <a:pPr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1661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strike="noStrike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a-DK" dirty="0"/>
              <a:t>Oil, Gas &amp; Industrial Projects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7D0E3BC-793A-4A53-8868-D71D4FEC3F4C}" type="datetime1">
              <a:rPr lang="da-DK" smtClean="0"/>
              <a:t>05-09-2023</a:t>
            </a:fld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1CC9E-9DC7-4913-82D1-B757FEFCDEEE}" type="slidenum">
              <a:rPr lang="da-DK" smtClean="0"/>
              <a:pPr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1001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a-DK" dirty="0"/>
              <a:t>Oil, Gas &amp; Industrial Projects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0995D87-4E03-4125-A9B3-654287433476}" type="datetime1">
              <a:rPr lang="da-DK" smtClean="0"/>
              <a:t>05-09-2023</a:t>
            </a:fld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1CC9E-9DC7-4913-82D1-B757FEFCDEEE}" type="slidenum">
              <a:rPr lang="da-DK" smtClean="0"/>
              <a:pPr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551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jpe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op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160000"/>
            <a:ext cx="8424000" cy="432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88" y="0"/>
            <a:ext cx="9144000" cy="1872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2628000"/>
            <a:ext cx="8424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4805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eft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2000" y="288000"/>
            <a:ext cx="5112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88" y="0"/>
            <a:ext cx="3346450" cy="158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71999" y="756000"/>
            <a:ext cx="511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1584000"/>
            <a:ext cx="3348038" cy="1620000"/>
          </a:xfrm>
        </p:spPr>
        <p:txBody>
          <a:bodyPr/>
          <a:lstStyle/>
          <a:p>
            <a:endParaRPr lang="da-DK"/>
          </a:p>
        </p:txBody>
      </p:sp>
      <p:sp>
        <p:nvSpPr>
          <p:cNvPr id="6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3204000"/>
            <a:ext cx="3346450" cy="158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743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Right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5112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97550" y="0"/>
            <a:ext cx="3346450" cy="4788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756000"/>
            <a:ext cx="5112000" cy="138499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6030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ight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5112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97550" y="0"/>
            <a:ext cx="3346450" cy="239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756000"/>
            <a:ext cx="5112000" cy="138499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795999" y="2393999"/>
            <a:ext cx="3348000" cy="2394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8036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ight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5112000" cy="432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797550" y="0"/>
            <a:ext cx="3346450" cy="158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756000"/>
            <a:ext cx="511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5797550" y="1584000"/>
            <a:ext cx="3346450" cy="1620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6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796000" y="3204000"/>
            <a:ext cx="3346450" cy="158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9336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60000" y="756000"/>
            <a:ext cx="8424000" cy="1384995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5970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60000" y="756000"/>
            <a:ext cx="8424000" cy="246221"/>
          </a:xfrm>
        </p:spPr>
        <p:txBody>
          <a:bodyPr>
            <a:spAutoFit/>
          </a:bodyPr>
          <a:lstStyle>
            <a:lvl1pPr marL="0" indent="0">
              <a:buNone/>
              <a:defRPr/>
            </a:lvl1pPr>
            <a:lvl2pPr marL="360000" indent="0">
              <a:buNone/>
              <a:defRPr/>
            </a:lvl2pPr>
            <a:lvl3pPr marL="9000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5049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60000" y="792000"/>
            <a:ext cx="8424000" cy="3672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6194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Graphic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456000" y="792000"/>
            <a:ext cx="5328000" cy="36720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756000"/>
            <a:ext cx="2808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3683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Graphic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60000" y="792000"/>
            <a:ext cx="5328000" cy="36720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976000" y="756000"/>
            <a:ext cx="2808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3819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4"/>
          </p:nvPr>
        </p:nvSpPr>
        <p:spPr>
          <a:xfrm>
            <a:off x="360000" y="792000"/>
            <a:ext cx="8424000" cy="3672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0138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op, Bullets &amp;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160000"/>
            <a:ext cx="6516000" cy="432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88" y="0"/>
            <a:ext cx="9144000" cy="1872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2628000"/>
            <a:ext cx="651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Rectangle 3"/>
          <p:cNvSpPr/>
          <p:nvPr userDrawn="1"/>
        </p:nvSpPr>
        <p:spPr>
          <a:xfrm>
            <a:off x="7236296" y="1872000"/>
            <a:ext cx="1907704" cy="291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7416000" y="2214000"/>
            <a:ext cx="1548000" cy="252000"/>
          </a:xfrm>
        </p:spPr>
        <p:txBody>
          <a:bodyPr wrap="square">
            <a:noAutofit/>
          </a:bodyPr>
          <a:lstStyle>
            <a:lvl1pPr marL="0" indent="0" algn="l">
              <a:buNone/>
              <a:defRPr sz="1400" b="1"/>
            </a:lvl1pPr>
            <a:lvl2pPr algn="ctr">
              <a:defRPr sz="1400" b="1"/>
            </a:lvl2pPr>
            <a:lvl3pPr algn="ctr">
              <a:defRPr sz="1400" b="1"/>
            </a:lvl3pPr>
            <a:lvl4pPr algn="ctr">
              <a:defRPr sz="1400" b="1"/>
            </a:lvl4pPr>
            <a:lvl5pPr algn="ctr">
              <a:defRPr sz="1400" b="1"/>
            </a:lvl5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416000" y="2520000"/>
            <a:ext cx="1548000" cy="369332"/>
          </a:xfrm>
        </p:spPr>
        <p:txBody>
          <a:bodyPr/>
          <a:lstStyle>
            <a:lvl1pPr marL="144000" indent="-144000">
              <a:spcAft>
                <a:spcPts val="200"/>
              </a:spcAft>
              <a:buFont typeface="Arial" pitchFamily="34" charset="0"/>
              <a:buChar char="•"/>
              <a:defRPr sz="1200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600" y="1872000"/>
            <a:ext cx="1907696" cy="2750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600" y="4512919"/>
            <a:ext cx="1908000" cy="27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00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4"/>
          </p:nvPr>
        </p:nvSpPr>
        <p:spPr>
          <a:xfrm>
            <a:off x="360000" y="792000"/>
            <a:ext cx="4104000" cy="3672000"/>
          </a:xfrm>
        </p:spPr>
        <p:txBody>
          <a:bodyPr/>
          <a:lstStyle/>
          <a:p>
            <a:endParaRPr lang="da-DK"/>
          </a:p>
        </p:txBody>
      </p:sp>
      <p:sp>
        <p:nvSpPr>
          <p:cNvPr id="5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4680000" y="792000"/>
            <a:ext cx="4104000" cy="3672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639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Char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756000"/>
            <a:ext cx="2808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3456000" y="792000"/>
            <a:ext cx="5328000" cy="3672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14115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Char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976000" y="756000"/>
            <a:ext cx="2808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360000" y="792000"/>
            <a:ext cx="5328000" cy="3672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92757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756000"/>
            <a:ext cx="8424000" cy="118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4678680" y="2088000"/>
            <a:ext cx="4105320" cy="2376000"/>
          </a:xfrm>
        </p:spPr>
        <p:txBody>
          <a:bodyPr/>
          <a:lstStyle/>
          <a:p>
            <a:endParaRPr lang="da-DK"/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360000" y="2088000"/>
            <a:ext cx="4105320" cy="2376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7552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5"/>
          </p:nvPr>
        </p:nvSpPr>
        <p:spPr>
          <a:xfrm>
            <a:off x="360000" y="792000"/>
            <a:ext cx="8424000" cy="3672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98785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60000" y="792001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Major Clients</a:t>
            </a:r>
            <a:endParaRPr lang="da-DK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2520000" y="792001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4680000" y="792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21"/>
          </p:nvPr>
        </p:nvSpPr>
        <p:spPr>
          <a:xfrm>
            <a:off x="6840000" y="792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59880" y="1170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2520000" y="1170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4680000" y="1170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840000" y="1170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6"/>
          </p:nvPr>
        </p:nvSpPr>
        <p:spPr>
          <a:xfrm>
            <a:off x="360000" y="1440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19" name="Picture Placeholder 5"/>
          <p:cNvSpPr>
            <a:spLocks noGrp="1"/>
          </p:cNvSpPr>
          <p:nvPr>
            <p:ph type="pic" sz="quarter" idx="27"/>
          </p:nvPr>
        </p:nvSpPr>
        <p:spPr>
          <a:xfrm>
            <a:off x="2520000" y="1440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20" name="Picture Placeholder 5"/>
          <p:cNvSpPr>
            <a:spLocks noGrp="1"/>
          </p:cNvSpPr>
          <p:nvPr>
            <p:ph type="pic" sz="quarter" idx="28"/>
          </p:nvPr>
        </p:nvSpPr>
        <p:spPr>
          <a:xfrm>
            <a:off x="4680000" y="1440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29"/>
          </p:nvPr>
        </p:nvSpPr>
        <p:spPr>
          <a:xfrm>
            <a:off x="6840000" y="1440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30"/>
          </p:nvPr>
        </p:nvSpPr>
        <p:spPr>
          <a:xfrm>
            <a:off x="360000" y="1818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2520000" y="1818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32"/>
          </p:nvPr>
        </p:nvSpPr>
        <p:spPr>
          <a:xfrm>
            <a:off x="4680000" y="1818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33"/>
          </p:nvPr>
        </p:nvSpPr>
        <p:spPr>
          <a:xfrm>
            <a:off x="6840000" y="1818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34"/>
          </p:nvPr>
        </p:nvSpPr>
        <p:spPr>
          <a:xfrm>
            <a:off x="360000" y="2088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27" name="Picture Placeholder 5"/>
          <p:cNvSpPr>
            <a:spLocks noGrp="1"/>
          </p:cNvSpPr>
          <p:nvPr>
            <p:ph type="pic" sz="quarter" idx="35"/>
          </p:nvPr>
        </p:nvSpPr>
        <p:spPr>
          <a:xfrm>
            <a:off x="2520000" y="2088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36"/>
          </p:nvPr>
        </p:nvSpPr>
        <p:spPr>
          <a:xfrm>
            <a:off x="4680000" y="2088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29" name="Picture Placeholder 5"/>
          <p:cNvSpPr>
            <a:spLocks noGrp="1"/>
          </p:cNvSpPr>
          <p:nvPr>
            <p:ph type="pic" sz="quarter" idx="37"/>
          </p:nvPr>
        </p:nvSpPr>
        <p:spPr>
          <a:xfrm>
            <a:off x="6840000" y="2088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8"/>
          </p:nvPr>
        </p:nvSpPr>
        <p:spPr>
          <a:xfrm>
            <a:off x="360000" y="2466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39"/>
          </p:nvPr>
        </p:nvSpPr>
        <p:spPr>
          <a:xfrm>
            <a:off x="2520000" y="2466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32" name="Text Placeholder 7"/>
          <p:cNvSpPr>
            <a:spLocks noGrp="1"/>
          </p:cNvSpPr>
          <p:nvPr>
            <p:ph type="body" sz="quarter" idx="40"/>
          </p:nvPr>
        </p:nvSpPr>
        <p:spPr>
          <a:xfrm>
            <a:off x="4680000" y="2466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33" name="Text Placeholder 7"/>
          <p:cNvSpPr>
            <a:spLocks noGrp="1"/>
          </p:cNvSpPr>
          <p:nvPr>
            <p:ph type="body" sz="quarter" idx="41"/>
          </p:nvPr>
        </p:nvSpPr>
        <p:spPr>
          <a:xfrm>
            <a:off x="6840000" y="2466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34" name="Picture Placeholder 5"/>
          <p:cNvSpPr>
            <a:spLocks noGrp="1"/>
          </p:cNvSpPr>
          <p:nvPr>
            <p:ph type="pic" sz="quarter" idx="42"/>
          </p:nvPr>
        </p:nvSpPr>
        <p:spPr>
          <a:xfrm>
            <a:off x="360000" y="2736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35" name="Picture Placeholder 5"/>
          <p:cNvSpPr>
            <a:spLocks noGrp="1"/>
          </p:cNvSpPr>
          <p:nvPr>
            <p:ph type="pic" sz="quarter" idx="43"/>
          </p:nvPr>
        </p:nvSpPr>
        <p:spPr>
          <a:xfrm>
            <a:off x="2520000" y="2736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36" name="Picture Placeholder 5"/>
          <p:cNvSpPr>
            <a:spLocks noGrp="1"/>
          </p:cNvSpPr>
          <p:nvPr>
            <p:ph type="pic" sz="quarter" idx="44"/>
          </p:nvPr>
        </p:nvSpPr>
        <p:spPr>
          <a:xfrm>
            <a:off x="4680000" y="2736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37" name="Picture Placeholder 5"/>
          <p:cNvSpPr>
            <a:spLocks noGrp="1"/>
          </p:cNvSpPr>
          <p:nvPr>
            <p:ph type="pic" sz="quarter" idx="45"/>
          </p:nvPr>
        </p:nvSpPr>
        <p:spPr>
          <a:xfrm>
            <a:off x="6840000" y="2736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38" name="Text Placeholder 7"/>
          <p:cNvSpPr>
            <a:spLocks noGrp="1"/>
          </p:cNvSpPr>
          <p:nvPr>
            <p:ph type="body" sz="quarter" idx="46"/>
          </p:nvPr>
        </p:nvSpPr>
        <p:spPr>
          <a:xfrm>
            <a:off x="360000" y="3114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47"/>
          </p:nvPr>
        </p:nvSpPr>
        <p:spPr>
          <a:xfrm>
            <a:off x="2520000" y="3114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48"/>
          </p:nvPr>
        </p:nvSpPr>
        <p:spPr>
          <a:xfrm>
            <a:off x="4680000" y="3114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9"/>
          </p:nvPr>
        </p:nvSpPr>
        <p:spPr>
          <a:xfrm>
            <a:off x="6840000" y="3114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42" name="Picture Placeholder 5"/>
          <p:cNvSpPr>
            <a:spLocks noGrp="1"/>
          </p:cNvSpPr>
          <p:nvPr>
            <p:ph type="pic" sz="quarter" idx="50"/>
          </p:nvPr>
        </p:nvSpPr>
        <p:spPr>
          <a:xfrm>
            <a:off x="360000" y="3384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43" name="Picture Placeholder 5"/>
          <p:cNvSpPr>
            <a:spLocks noGrp="1"/>
          </p:cNvSpPr>
          <p:nvPr>
            <p:ph type="pic" sz="quarter" idx="51"/>
          </p:nvPr>
        </p:nvSpPr>
        <p:spPr>
          <a:xfrm>
            <a:off x="2520000" y="3384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44" name="Picture Placeholder 5"/>
          <p:cNvSpPr>
            <a:spLocks noGrp="1"/>
          </p:cNvSpPr>
          <p:nvPr>
            <p:ph type="pic" sz="quarter" idx="52"/>
          </p:nvPr>
        </p:nvSpPr>
        <p:spPr>
          <a:xfrm>
            <a:off x="4680000" y="3384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45" name="Picture Placeholder 5"/>
          <p:cNvSpPr>
            <a:spLocks noGrp="1"/>
          </p:cNvSpPr>
          <p:nvPr>
            <p:ph type="pic" sz="quarter" idx="53"/>
          </p:nvPr>
        </p:nvSpPr>
        <p:spPr>
          <a:xfrm>
            <a:off x="6840000" y="3384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46" name="Text Placeholder 7"/>
          <p:cNvSpPr>
            <a:spLocks noGrp="1"/>
          </p:cNvSpPr>
          <p:nvPr>
            <p:ph type="body" sz="quarter" idx="54"/>
          </p:nvPr>
        </p:nvSpPr>
        <p:spPr>
          <a:xfrm>
            <a:off x="360000" y="3762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47" name="Text Placeholder 7"/>
          <p:cNvSpPr>
            <a:spLocks noGrp="1"/>
          </p:cNvSpPr>
          <p:nvPr>
            <p:ph type="body" sz="quarter" idx="55"/>
          </p:nvPr>
        </p:nvSpPr>
        <p:spPr>
          <a:xfrm>
            <a:off x="2520000" y="3762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48" name="Text Placeholder 7"/>
          <p:cNvSpPr>
            <a:spLocks noGrp="1"/>
          </p:cNvSpPr>
          <p:nvPr>
            <p:ph type="body" sz="quarter" idx="56"/>
          </p:nvPr>
        </p:nvSpPr>
        <p:spPr>
          <a:xfrm>
            <a:off x="4680000" y="3762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49" name="Text Placeholder 7"/>
          <p:cNvSpPr>
            <a:spLocks noGrp="1"/>
          </p:cNvSpPr>
          <p:nvPr>
            <p:ph type="body" sz="quarter" idx="57"/>
          </p:nvPr>
        </p:nvSpPr>
        <p:spPr>
          <a:xfrm>
            <a:off x="6840000" y="3762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50" name="Picture Placeholder 5"/>
          <p:cNvSpPr>
            <a:spLocks noGrp="1"/>
          </p:cNvSpPr>
          <p:nvPr>
            <p:ph type="pic" sz="quarter" idx="58"/>
          </p:nvPr>
        </p:nvSpPr>
        <p:spPr>
          <a:xfrm>
            <a:off x="360000" y="4032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51" name="Picture Placeholder 5"/>
          <p:cNvSpPr>
            <a:spLocks noGrp="1"/>
          </p:cNvSpPr>
          <p:nvPr>
            <p:ph type="pic" sz="quarter" idx="59"/>
          </p:nvPr>
        </p:nvSpPr>
        <p:spPr>
          <a:xfrm>
            <a:off x="2520000" y="4032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52" name="Picture Placeholder 5"/>
          <p:cNvSpPr>
            <a:spLocks noGrp="1"/>
          </p:cNvSpPr>
          <p:nvPr>
            <p:ph type="pic" sz="quarter" idx="60"/>
          </p:nvPr>
        </p:nvSpPr>
        <p:spPr>
          <a:xfrm>
            <a:off x="4680000" y="4032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53" name="Picture Placeholder 5"/>
          <p:cNvSpPr>
            <a:spLocks noGrp="1"/>
          </p:cNvSpPr>
          <p:nvPr>
            <p:ph type="pic" sz="quarter" idx="61"/>
          </p:nvPr>
        </p:nvSpPr>
        <p:spPr>
          <a:xfrm>
            <a:off x="6840000" y="4032000"/>
            <a:ext cx="1944000" cy="360000"/>
          </a:xfrm>
        </p:spPr>
        <p:txBody>
          <a:bodyPr/>
          <a:lstStyle/>
          <a:p>
            <a:endParaRPr lang="da-DK"/>
          </a:p>
        </p:txBody>
      </p:sp>
      <p:sp>
        <p:nvSpPr>
          <p:cNvPr id="54" name="Text Placeholder 7"/>
          <p:cNvSpPr>
            <a:spLocks noGrp="1"/>
          </p:cNvSpPr>
          <p:nvPr>
            <p:ph type="body" sz="quarter" idx="62"/>
          </p:nvPr>
        </p:nvSpPr>
        <p:spPr>
          <a:xfrm>
            <a:off x="360000" y="4410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55" name="Text Placeholder 7"/>
          <p:cNvSpPr>
            <a:spLocks noGrp="1"/>
          </p:cNvSpPr>
          <p:nvPr>
            <p:ph type="body" sz="quarter" idx="63"/>
          </p:nvPr>
        </p:nvSpPr>
        <p:spPr>
          <a:xfrm>
            <a:off x="2520000" y="4410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56" name="Text Placeholder 7"/>
          <p:cNvSpPr>
            <a:spLocks noGrp="1"/>
          </p:cNvSpPr>
          <p:nvPr>
            <p:ph type="body" sz="quarter" idx="64"/>
          </p:nvPr>
        </p:nvSpPr>
        <p:spPr>
          <a:xfrm>
            <a:off x="4680000" y="4410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57" name="Text Placeholder 7"/>
          <p:cNvSpPr>
            <a:spLocks noGrp="1"/>
          </p:cNvSpPr>
          <p:nvPr>
            <p:ph type="body" sz="quarter" idx="65"/>
          </p:nvPr>
        </p:nvSpPr>
        <p:spPr>
          <a:xfrm>
            <a:off x="6840000" y="4410000"/>
            <a:ext cx="1944000" cy="138499"/>
          </a:xfrm>
        </p:spPr>
        <p:txBody>
          <a:bodyPr/>
          <a:lstStyle>
            <a:lvl1pPr marL="0" indent="0" algn="ctr">
              <a:spcAft>
                <a:spcPts val="200"/>
              </a:spcAft>
              <a:buFont typeface="Arial" pitchFamily="34" charset="0"/>
              <a:buNone/>
              <a:defRPr sz="900" b="1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58140" y="1350000"/>
            <a:ext cx="8424000" cy="0"/>
          </a:xfrm>
          <a:prstGeom prst="line">
            <a:avLst/>
          </a:prstGeom>
          <a:ln w="9525">
            <a:solidFill>
              <a:schemeClr val="tx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358140" y="1998000"/>
            <a:ext cx="8424000" cy="0"/>
          </a:xfrm>
          <a:prstGeom prst="line">
            <a:avLst/>
          </a:prstGeom>
          <a:ln w="9525">
            <a:solidFill>
              <a:schemeClr val="tx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 userDrawn="1"/>
        </p:nvCxnSpPr>
        <p:spPr>
          <a:xfrm>
            <a:off x="358140" y="2646000"/>
            <a:ext cx="8424000" cy="0"/>
          </a:xfrm>
          <a:prstGeom prst="line">
            <a:avLst/>
          </a:prstGeom>
          <a:ln w="9525">
            <a:solidFill>
              <a:schemeClr val="tx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 userDrawn="1"/>
        </p:nvCxnSpPr>
        <p:spPr>
          <a:xfrm>
            <a:off x="358140" y="3294000"/>
            <a:ext cx="8424000" cy="0"/>
          </a:xfrm>
          <a:prstGeom prst="line">
            <a:avLst/>
          </a:prstGeom>
          <a:ln w="9525">
            <a:solidFill>
              <a:schemeClr val="tx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 userDrawn="1"/>
        </p:nvCxnSpPr>
        <p:spPr>
          <a:xfrm>
            <a:off x="358140" y="3942000"/>
            <a:ext cx="8424000" cy="0"/>
          </a:xfrm>
          <a:prstGeom prst="line">
            <a:avLst/>
          </a:prstGeom>
          <a:ln w="9525">
            <a:solidFill>
              <a:schemeClr val="tx1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5118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5401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60000" y="792000"/>
            <a:ext cx="3384000" cy="3672000"/>
          </a:xfrm>
        </p:spPr>
        <p:txBody>
          <a:bodyPr/>
          <a:lstStyle/>
          <a:p>
            <a:endParaRPr lang="da-DK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3960000" y="792000"/>
            <a:ext cx="2304000" cy="1728000"/>
          </a:xfrm>
        </p:spPr>
        <p:txBody>
          <a:bodyPr/>
          <a:lstStyle/>
          <a:p>
            <a:endParaRPr lang="da-DK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480000" y="792000"/>
            <a:ext cx="2304000" cy="1728000"/>
          </a:xfrm>
        </p:spPr>
        <p:txBody>
          <a:bodyPr/>
          <a:lstStyle/>
          <a:p>
            <a:endParaRPr lang="da-DK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3960000" y="2736000"/>
            <a:ext cx="2304000" cy="1728000"/>
          </a:xfrm>
        </p:spPr>
        <p:txBody>
          <a:bodyPr/>
          <a:lstStyle/>
          <a:p>
            <a:endParaRPr lang="da-DK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6480000" y="2736000"/>
            <a:ext cx="2304000" cy="1728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94921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60000" y="792000"/>
            <a:ext cx="4104000" cy="1728000"/>
          </a:xfrm>
        </p:spPr>
        <p:txBody>
          <a:bodyPr/>
          <a:lstStyle/>
          <a:p>
            <a:endParaRPr lang="da-DK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80000" y="792000"/>
            <a:ext cx="4104000" cy="1728000"/>
          </a:xfrm>
        </p:spPr>
        <p:txBody>
          <a:bodyPr/>
          <a:lstStyle/>
          <a:p>
            <a:endParaRPr lang="da-DK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360000" y="2736000"/>
            <a:ext cx="4104000" cy="1728000"/>
          </a:xfrm>
        </p:spPr>
        <p:txBody>
          <a:bodyPr/>
          <a:lstStyle/>
          <a:p>
            <a:endParaRPr lang="da-DK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4680000" y="2736000"/>
            <a:ext cx="4104000" cy="1728000"/>
          </a:xfrm>
        </p:spPr>
        <p:txBody>
          <a:bodyPr/>
          <a:lstStyle/>
          <a:p>
            <a:endParaRPr lang="da-DK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62579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60000" y="792000"/>
            <a:ext cx="3384000" cy="3672000"/>
          </a:xfrm>
        </p:spPr>
        <p:txBody>
          <a:bodyPr/>
          <a:lstStyle/>
          <a:p>
            <a:endParaRPr lang="da-DK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3960000" y="791999"/>
            <a:ext cx="2304000" cy="3672000"/>
          </a:xfrm>
        </p:spPr>
        <p:txBody>
          <a:bodyPr/>
          <a:lstStyle/>
          <a:p>
            <a:endParaRPr lang="da-DK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480000" y="792000"/>
            <a:ext cx="2304000" cy="1728000"/>
          </a:xfrm>
        </p:spPr>
        <p:txBody>
          <a:bodyPr/>
          <a:lstStyle/>
          <a:p>
            <a:endParaRPr lang="da-DK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6480000" y="2736000"/>
            <a:ext cx="2304000" cy="1728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9466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op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160000"/>
            <a:ext cx="8424000" cy="432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88" y="0"/>
            <a:ext cx="3049200" cy="1872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2628000"/>
            <a:ext cx="8424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9200" y="0"/>
            <a:ext cx="3045600" cy="1872000"/>
          </a:xfrm>
        </p:spPr>
        <p:txBody>
          <a:bodyPr/>
          <a:lstStyle/>
          <a:p>
            <a:endParaRPr lang="da-DK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094800" y="0"/>
            <a:ext cx="3049200" cy="1872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731714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60000" y="792000"/>
            <a:ext cx="4104000" cy="3672000"/>
          </a:xfrm>
        </p:spPr>
        <p:txBody>
          <a:bodyPr/>
          <a:lstStyle/>
          <a:p>
            <a:endParaRPr lang="da-DK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80000" y="792000"/>
            <a:ext cx="4104000" cy="3672000"/>
          </a:xfrm>
        </p:spPr>
        <p:txBody>
          <a:bodyPr/>
          <a:lstStyle/>
          <a:p>
            <a:endParaRPr lang="da-DK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80474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iz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4788000"/>
          </a:xfrm>
        </p:spPr>
        <p:txBody>
          <a:bodyPr/>
          <a:lstStyle/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bg1"/>
                </a:solidFill>
                <a:effectLst>
                  <a:outerShdw blurRad="177800" algn="ctr" rotWithShape="0">
                    <a:schemeClr val="tx1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70707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F9999EB-BC74-3B0C-C96D-1F66CAD55A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668150"/>
            <a:ext cx="9143939" cy="609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1965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ront page OG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" y="286"/>
            <a:ext cx="9142095" cy="5142928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7510100" y="4904672"/>
            <a:ext cx="1495602" cy="107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TextBox 2"/>
          <p:cNvSpPr txBox="1"/>
          <p:nvPr userDrawn="1"/>
        </p:nvSpPr>
        <p:spPr>
          <a:xfrm>
            <a:off x="7510100" y="4904672"/>
            <a:ext cx="1495602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a-DK" sz="700" b="1">
                <a:solidFill>
                  <a:schemeClr val="tx2"/>
                </a:solidFill>
                <a:latin typeface="Calibri" pitchFamily="34" charset="0"/>
              </a:rPr>
              <a:t>Blue Water Shipping A/S </a:t>
            </a:r>
            <a:r>
              <a:rPr lang="da-DK" sz="700" b="1">
                <a:solidFill>
                  <a:schemeClr val="accent6"/>
                </a:solidFill>
                <a:latin typeface="Calibri" pitchFamily="34" charset="0"/>
              </a:rPr>
              <a:t>|</a:t>
            </a:r>
            <a:r>
              <a:rPr lang="da-DK" sz="700" b="1">
                <a:solidFill>
                  <a:schemeClr val="tx2"/>
                </a:solidFill>
                <a:latin typeface="Calibri" pitchFamily="34" charset="0"/>
              </a:rPr>
              <a:t> www.bws.dk</a:t>
            </a:r>
          </a:p>
        </p:txBody>
      </p:sp>
    </p:spTree>
    <p:extLst>
      <p:ext uri="{BB962C8B-B14F-4D97-AF65-F5344CB8AC3E}">
        <p14:creationId xmlns:p14="http://schemas.microsoft.com/office/powerpoint/2010/main" val="26868856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71999" y="360000"/>
            <a:ext cx="5112000" cy="2000548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pic>
        <p:nvPicPr>
          <p:cNvPr id="5" name="Picture Placeholder 2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346450" cy="480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262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5" b="1870"/>
          <a:stretch/>
        </p:blipFill>
        <p:spPr>
          <a:xfrm>
            <a:off x="0" y="0"/>
            <a:ext cx="3346450" cy="4807858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71999" y="360000"/>
            <a:ext cx="5112000" cy="2000548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pic>
        <p:nvPicPr>
          <p:cNvPr id="5" name="Picture Placeholder 2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3348000" cy="480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090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ront page OG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7040021" y="4956188"/>
            <a:ext cx="1495602" cy="107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TextBox 2"/>
          <p:cNvSpPr txBox="1"/>
          <p:nvPr userDrawn="1"/>
        </p:nvSpPr>
        <p:spPr>
          <a:xfrm>
            <a:off x="7040021" y="4956188"/>
            <a:ext cx="1495602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a-DK" sz="700" b="1" dirty="0">
                <a:solidFill>
                  <a:schemeClr val="tx2"/>
                </a:solidFill>
                <a:latin typeface="Calibri" pitchFamily="34" charset="0"/>
              </a:rPr>
              <a:t>Blue Water Shipping A/S </a:t>
            </a:r>
            <a:r>
              <a:rPr lang="da-DK" sz="700" b="1" dirty="0">
                <a:solidFill>
                  <a:schemeClr val="accent6"/>
                </a:solidFill>
                <a:latin typeface="Calibri" pitchFamily="34" charset="0"/>
              </a:rPr>
              <a:t>|</a:t>
            </a:r>
            <a:r>
              <a:rPr lang="da-DK" sz="700" b="1" dirty="0">
                <a:solidFill>
                  <a:schemeClr val="tx2"/>
                </a:solidFill>
                <a:latin typeface="Calibri" pitchFamily="34" charset="0"/>
              </a:rPr>
              <a:t> www.bws.dk</a:t>
            </a:r>
          </a:p>
        </p:txBody>
      </p:sp>
      <p:pic>
        <p:nvPicPr>
          <p:cNvPr id="12" name="Picture 11" descr="A picture containing sky, outdoor, factory, several&#10;&#10;Description automatically generated">
            <a:extLst>
              <a:ext uri="{FF2B5EF4-FFF2-40B4-BE49-F238E27FC236}">
                <a16:creationId xmlns:a16="http://schemas.microsoft.com/office/drawing/2014/main" id="{3F1DD276-EC64-F37A-168A-3B06BD274F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79983" cy="1898277"/>
          </a:xfrm>
          <a:prstGeom prst="rect">
            <a:avLst/>
          </a:prstGeom>
        </p:spPr>
      </p:pic>
      <p:pic>
        <p:nvPicPr>
          <p:cNvPr id="14" name="Picture 13" descr="A picture containing indoor, kitchen, preparing, table&#10;&#10;Description automatically generated">
            <a:extLst>
              <a:ext uri="{FF2B5EF4-FFF2-40B4-BE49-F238E27FC236}">
                <a16:creationId xmlns:a16="http://schemas.microsoft.com/office/drawing/2014/main" id="{F30EDE47-7B94-3D3A-B1ED-58FA50E379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983" y="0"/>
            <a:ext cx="2892840" cy="1898276"/>
          </a:xfrm>
          <a:prstGeom prst="rect">
            <a:avLst/>
          </a:prstGeom>
        </p:spPr>
      </p:pic>
      <p:pic>
        <p:nvPicPr>
          <p:cNvPr id="18" name="Picture 17" descr="A picture containing outdoor, truck, trailer, several&#10;&#10;Description automatically generated">
            <a:extLst>
              <a:ext uri="{FF2B5EF4-FFF2-40B4-BE49-F238E27FC236}">
                <a16:creationId xmlns:a16="http://schemas.microsoft.com/office/drawing/2014/main" id="{2848FAC3-A95E-DDCD-852D-0B5E7B5633B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823" y="-255107"/>
            <a:ext cx="2871177" cy="215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9554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Imag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9"/>
          <p:cNvSpPr txBox="1">
            <a:spLocks/>
          </p:cNvSpPr>
          <p:nvPr userDrawn="1"/>
        </p:nvSpPr>
        <p:spPr>
          <a:xfrm>
            <a:off x="8432927" y="4786136"/>
            <a:ext cx="458926" cy="242888"/>
          </a:xfrm>
          <a:prstGeom prst="rect">
            <a:avLst/>
          </a:prstGeom>
        </p:spPr>
        <p:txBody>
          <a:bodyPr lIns="71370" tIns="35684" rIns="0" bIns="35684"/>
          <a:lstStyle>
            <a:lvl1pPr eaLnBrk="0" hangingPunct="0">
              <a:defRPr sz="50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5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5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5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5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>
              <a:lnSpc>
                <a:spcPct val="120000"/>
              </a:lnSpc>
              <a:defRPr/>
            </a:pPr>
            <a:r>
              <a:rPr lang="en-US" sz="713" spc="-56" dirty="0">
                <a:solidFill>
                  <a:schemeClr val="tx1"/>
                </a:solidFill>
                <a:latin typeface="+mn-lt"/>
                <a:cs typeface="Karla"/>
              </a:rPr>
              <a:t>  </a:t>
            </a:r>
            <a:fld id="{E77AE0A1-274E-2944-95AF-27E87E012DC6}" type="slidenum">
              <a:rPr lang="en-US" sz="713" spc="-56" smtClean="0">
                <a:solidFill>
                  <a:schemeClr val="tx2"/>
                </a:solidFill>
                <a:latin typeface="+mn-lt"/>
                <a:cs typeface="Karla"/>
              </a:rPr>
              <a:pPr algn="r" eaLnBrk="1" hangingPunct="1">
                <a:lnSpc>
                  <a:spcPct val="120000"/>
                </a:lnSpc>
                <a:defRPr/>
              </a:pPr>
              <a:t>‹#›</a:t>
            </a:fld>
            <a:endParaRPr lang="en-US" sz="713" spc="-56" dirty="0">
              <a:solidFill>
                <a:schemeClr val="tx2"/>
              </a:solidFill>
              <a:latin typeface="+mn-lt"/>
              <a:cs typeface="Karla"/>
            </a:endParaRPr>
          </a:p>
        </p:txBody>
      </p:sp>
      <p:sp>
        <p:nvSpPr>
          <p:cNvPr id="15" name="Marcador de posición de imagen 2"/>
          <p:cNvSpPr>
            <a:spLocks noGrp="1"/>
          </p:cNvSpPr>
          <p:nvPr>
            <p:ph type="pic" sz="quarter" idx="23" hasCustomPrompt="1"/>
          </p:nvPr>
        </p:nvSpPr>
        <p:spPr>
          <a:xfrm>
            <a:off x="252380" y="1086585"/>
            <a:ext cx="8639241" cy="352121"/>
          </a:xfrm>
          <a:prstGeom prst="rect">
            <a:avLst/>
          </a:prstGeom>
        </p:spPr>
        <p:txBody>
          <a:bodyPr vert="horz" lIns="34267" tIns="17132" rIns="34267" bIns="17132"/>
          <a:lstStyle>
            <a:lvl1pPr marL="267653" marR="0" indent="-267653" algn="l" defTabSz="34259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 sz="938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noProof="0" dirty="0"/>
              <a:t>Click here to insert the image</a:t>
            </a:r>
          </a:p>
          <a:p>
            <a:endParaRPr lang="en-US" noProof="0" dirty="0"/>
          </a:p>
        </p:txBody>
      </p:sp>
      <p:sp>
        <p:nvSpPr>
          <p:cNvPr id="12" name="Marcador de texto 6"/>
          <p:cNvSpPr>
            <a:spLocks noGrp="1"/>
          </p:cNvSpPr>
          <p:nvPr>
            <p:ph type="body" sz="quarter" idx="34" hasCustomPrompt="1"/>
          </p:nvPr>
        </p:nvSpPr>
        <p:spPr>
          <a:xfrm>
            <a:off x="252082" y="357504"/>
            <a:ext cx="6587874" cy="282039"/>
          </a:xfrm>
          <a:prstGeom prst="rect">
            <a:avLst/>
          </a:prstGeom>
        </p:spPr>
        <p:txBody>
          <a:bodyPr vert="horz" lIns="34267" tIns="17132" rIns="34267" bIns="17132"/>
          <a:lstStyle>
            <a:lvl1pPr marL="0" marR="0" indent="0" algn="l" defTabSz="342832" rtl="0" eaLnBrk="1" fontAlgn="base" latinLnBrk="0" hangingPunct="1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75" b="1" i="0" spc="-56" baseline="0">
                <a:solidFill>
                  <a:schemeClr val="tx2"/>
                </a:solidFill>
                <a:latin typeface="+mj-lt"/>
                <a:cs typeface="Karla"/>
              </a:defRPr>
            </a:lvl1pPr>
          </a:lstStyle>
          <a:p>
            <a:pPr lvl="0"/>
            <a:r>
              <a:rPr lang="en-US" noProof="0" dirty="0"/>
              <a:t>Headline (Karla 50)</a:t>
            </a:r>
          </a:p>
        </p:txBody>
      </p:sp>
    </p:spTree>
    <p:extLst>
      <p:ext uri="{BB962C8B-B14F-4D97-AF65-F5344CB8AC3E}">
        <p14:creationId xmlns:p14="http://schemas.microsoft.com/office/powerpoint/2010/main" val="34492215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E569F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68345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5FAC-D833-46B7-A5AD-5AD2118926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  <a:endParaRPr lang="en-GB"/>
          </a:p>
        </p:txBody>
      </p:sp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319CDDC2-46A1-C2B0-B985-19DAAFB87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D3B6-5615-48E0-A115-4C63BA46BA78}" type="datetime1">
              <a:rPr lang="en-GB" smtClean="0"/>
              <a:t>05/09/2023</a:t>
            </a:fld>
            <a:endParaRPr lang="en-GB" dirty="0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833E6F34-2E51-28A8-A714-D6306C2FE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F9930246-A415-E6AC-B0C6-B622F7B99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0116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op, Bullets &amp;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160000"/>
            <a:ext cx="6516000" cy="432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88" y="0"/>
            <a:ext cx="3049200" cy="1872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2628000"/>
            <a:ext cx="651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Rectangle 3"/>
          <p:cNvSpPr/>
          <p:nvPr userDrawn="1"/>
        </p:nvSpPr>
        <p:spPr>
          <a:xfrm>
            <a:off x="7236296" y="1872000"/>
            <a:ext cx="1907704" cy="291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7416000" y="2214000"/>
            <a:ext cx="1548000" cy="252000"/>
          </a:xfrm>
        </p:spPr>
        <p:txBody>
          <a:bodyPr wrap="square">
            <a:noAutofit/>
          </a:bodyPr>
          <a:lstStyle>
            <a:lvl1pPr marL="0" indent="0" algn="l">
              <a:buNone/>
              <a:defRPr sz="1400" b="1"/>
            </a:lvl1pPr>
            <a:lvl2pPr algn="ctr">
              <a:defRPr sz="1400" b="1"/>
            </a:lvl2pPr>
            <a:lvl3pPr algn="ctr">
              <a:defRPr sz="1400" b="1"/>
            </a:lvl3pPr>
            <a:lvl4pPr algn="ctr">
              <a:defRPr sz="1400" b="1"/>
            </a:lvl4pPr>
            <a:lvl5pPr algn="ctr">
              <a:defRPr sz="1400" b="1"/>
            </a:lvl5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416000" y="2520000"/>
            <a:ext cx="1548000" cy="369332"/>
          </a:xfrm>
        </p:spPr>
        <p:txBody>
          <a:bodyPr/>
          <a:lstStyle>
            <a:lvl1pPr marL="144000" indent="-144000">
              <a:spcAft>
                <a:spcPts val="200"/>
              </a:spcAft>
              <a:buFont typeface="Arial" pitchFamily="34" charset="0"/>
              <a:buChar char="•"/>
              <a:defRPr sz="1200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3049200" y="0"/>
            <a:ext cx="3045600" cy="1872000"/>
          </a:xfrm>
        </p:spPr>
        <p:txBody>
          <a:bodyPr/>
          <a:lstStyle/>
          <a:p>
            <a:endParaRPr lang="da-DK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94800" y="0"/>
            <a:ext cx="3049200" cy="1872000"/>
          </a:xfrm>
        </p:spPr>
        <p:txBody>
          <a:bodyPr/>
          <a:lstStyle/>
          <a:p>
            <a:endParaRPr lang="da-DK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600" y="1872000"/>
            <a:ext cx="1907696" cy="27503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600" y="4512919"/>
            <a:ext cx="1908000" cy="27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766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5EA6647-E223-DBD4-7D05-6CB0663873CC}"/>
              </a:ext>
            </a:extLst>
          </p:cNvPr>
          <p:cNvSpPr/>
          <p:nvPr userDrawn="1"/>
        </p:nvSpPr>
        <p:spPr>
          <a:xfrm>
            <a:off x="180000" y="180000"/>
            <a:ext cx="8784000" cy="4788000"/>
          </a:xfrm>
          <a:custGeom>
            <a:avLst/>
            <a:gdLst>
              <a:gd name="connsiteX0" fmla="*/ 0 w 8784000"/>
              <a:gd name="connsiteY0" fmla="*/ 0 h 4788000"/>
              <a:gd name="connsiteX1" fmla="*/ 8208000 w 8784000"/>
              <a:gd name="connsiteY1" fmla="*/ 0 h 4788000"/>
              <a:gd name="connsiteX2" fmla="*/ 8208000 w 8784000"/>
              <a:gd name="connsiteY2" fmla="*/ 468000 h 4788000"/>
              <a:gd name="connsiteX3" fmla="*/ 8244000 w 8784000"/>
              <a:gd name="connsiteY3" fmla="*/ 468000 h 4788000"/>
              <a:gd name="connsiteX4" fmla="*/ 8316000 w 8784000"/>
              <a:gd name="connsiteY4" fmla="*/ 468000 h 4788000"/>
              <a:gd name="connsiteX5" fmla="*/ 8388000 w 8784000"/>
              <a:gd name="connsiteY5" fmla="*/ 468000 h 4788000"/>
              <a:gd name="connsiteX6" fmla="*/ 8784000 w 8784000"/>
              <a:gd name="connsiteY6" fmla="*/ 468000 h 4788000"/>
              <a:gd name="connsiteX7" fmla="*/ 8784000 w 8784000"/>
              <a:gd name="connsiteY7" fmla="*/ 4788000 h 4788000"/>
              <a:gd name="connsiteX8" fmla="*/ 0 w 8784000"/>
              <a:gd name="connsiteY8" fmla="*/ 4788000 h 47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4000" h="4788000">
                <a:moveTo>
                  <a:pt x="0" y="0"/>
                </a:moveTo>
                <a:lnTo>
                  <a:pt x="8208000" y="0"/>
                </a:lnTo>
                <a:lnTo>
                  <a:pt x="8208000" y="468000"/>
                </a:lnTo>
                <a:lnTo>
                  <a:pt x="8244000" y="468000"/>
                </a:lnTo>
                <a:lnTo>
                  <a:pt x="8316000" y="468000"/>
                </a:lnTo>
                <a:lnTo>
                  <a:pt x="8388000" y="468000"/>
                </a:lnTo>
                <a:lnTo>
                  <a:pt x="8784000" y="468000"/>
                </a:lnTo>
                <a:lnTo>
                  <a:pt x="8784000" y="4788000"/>
                </a:lnTo>
                <a:lnTo>
                  <a:pt x="0" y="4788000"/>
                </a:lnTo>
                <a:close/>
              </a:path>
            </a:pathLst>
          </a:cu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lang="en-GB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493C8-11A8-47CA-B021-D0EE4C195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title</a:t>
            </a:r>
            <a:endParaRPr lang="en-GB"/>
          </a:p>
        </p:txBody>
      </p:sp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962A85EC-A259-FBA7-2BB7-D4F4D0C9A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8083E-2D33-4C92-B191-4DFA8F30112D}" type="datetime1">
              <a:rPr lang="en-GB" smtClean="0"/>
              <a:t>05/09/2023</a:t>
            </a:fld>
            <a:endParaRPr lang="en-GB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74661E95-F2C3-90DD-AD3C-97DEB77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6FE93516-B537-C8A5-892A-3AC8F1AC1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A2A20-4BB4-4BA4-9822-908B5C77F4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53246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414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E569F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86917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allery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43352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E569F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0864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op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160000"/>
            <a:ext cx="8424000" cy="432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88" y="0"/>
            <a:ext cx="4572000" cy="1872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2628000"/>
            <a:ext cx="8424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2000" y="0"/>
            <a:ext cx="4572000" cy="1872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6521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op, Bullets &amp;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160000"/>
            <a:ext cx="6516000" cy="432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88" y="0"/>
            <a:ext cx="4572000" cy="1872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2628000"/>
            <a:ext cx="651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Rectangle 3"/>
          <p:cNvSpPr/>
          <p:nvPr userDrawn="1"/>
        </p:nvSpPr>
        <p:spPr>
          <a:xfrm>
            <a:off x="7236296" y="1872000"/>
            <a:ext cx="1907704" cy="291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7416000" y="2214000"/>
            <a:ext cx="1548000" cy="252000"/>
          </a:xfrm>
        </p:spPr>
        <p:txBody>
          <a:bodyPr wrap="square">
            <a:noAutofit/>
          </a:bodyPr>
          <a:lstStyle>
            <a:lvl1pPr marL="0" indent="0" algn="l">
              <a:buNone/>
              <a:defRPr sz="1400" b="1"/>
            </a:lvl1pPr>
            <a:lvl2pPr algn="ctr">
              <a:defRPr sz="1400" b="1"/>
            </a:lvl2pPr>
            <a:lvl3pPr algn="ctr">
              <a:defRPr sz="1400" b="1"/>
            </a:lvl3pPr>
            <a:lvl4pPr algn="ctr">
              <a:defRPr sz="1400" b="1"/>
            </a:lvl4pPr>
            <a:lvl5pPr algn="ctr">
              <a:defRPr sz="1400" b="1"/>
            </a:lvl5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416000" y="2520000"/>
            <a:ext cx="1548000" cy="369332"/>
          </a:xfrm>
        </p:spPr>
        <p:txBody>
          <a:bodyPr/>
          <a:lstStyle>
            <a:lvl1pPr marL="144000" indent="-144000">
              <a:spcAft>
                <a:spcPts val="200"/>
              </a:spcAft>
              <a:buFont typeface="Arial" pitchFamily="34" charset="0"/>
              <a:buChar char="•"/>
              <a:defRPr sz="1200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72000" cy="1872000"/>
          </a:xfrm>
        </p:spPr>
        <p:txBody>
          <a:bodyPr/>
          <a:lstStyle/>
          <a:p>
            <a:endParaRPr lang="da-DK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600" y="1872000"/>
            <a:ext cx="1907696" cy="27503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600" y="4512919"/>
            <a:ext cx="1908000" cy="27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90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reference 1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160000"/>
            <a:ext cx="5436000" cy="432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-1345" y="0"/>
            <a:ext cx="6014933" cy="1872000"/>
          </a:xfrm>
          <a:custGeom>
            <a:avLst/>
            <a:gdLst>
              <a:gd name="connsiteX0" fmla="*/ 0 w 6012000"/>
              <a:gd name="connsiteY0" fmla="*/ 0 h 1872000"/>
              <a:gd name="connsiteX1" fmla="*/ 6012000 w 6012000"/>
              <a:gd name="connsiteY1" fmla="*/ 0 h 1872000"/>
              <a:gd name="connsiteX2" fmla="*/ 6012000 w 6012000"/>
              <a:gd name="connsiteY2" fmla="*/ 1872000 h 1872000"/>
              <a:gd name="connsiteX3" fmla="*/ 0 w 6012000"/>
              <a:gd name="connsiteY3" fmla="*/ 1872000 h 1872000"/>
              <a:gd name="connsiteX4" fmla="*/ 0 w 6012000"/>
              <a:gd name="connsiteY4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394447 h 1872000"/>
              <a:gd name="connsiteX5" fmla="*/ 1588 w 6013588"/>
              <a:gd name="connsiteY5" fmla="*/ 0 h 1872000"/>
              <a:gd name="connsiteX0" fmla="*/ 445804 w 6457804"/>
              <a:gd name="connsiteY0" fmla="*/ 0 h 1872000"/>
              <a:gd name="connsiteX1" fmla="*/ 6457804 w 6457804"/>
              <a:gd name="connsiteY1" fmla="*/ 0 h 1872000"/>
              <a:gd name="connsiteX2" fmla="*/ 6457804 w 6457804"/>
              <a:gd name="connsiteY2" fmla="*/ 1872000 h 1872000"/>
              <a:gd name="connsiteX3" fmla="*/ 445804 w 6457804"/>
              <a:gd name="connsiteY3" fmla="*/ 1872000 h 1872000"/>
              <a:gd name="connsiteX4" fmla="*/ 444216 w 6457804"/>
              <a:gd name="connsiteY4" fmla="*/ 636494 h 1872000"/>
              <a:gd name="connsiteX5" fmla="*/ 444216 w 6457804"/>
              <a:gd name="connsiteY5" fmla="*/ 394447 h 1872000"/>
              <a:gd name="connsiteX6" fmla="*/ 445804 w 6457804"/>
              <a:gd name="connsiteY6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0 w 6013588"/>
              <a:gd name="connsiteY5" fmla="*/ 394447 h 1872000"/>
              <a:gd name="connsiteX6" fmla="*/ 1588 w 6013588"/>
              <a:gd name="connsiteY6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0 w 6013588"/>
              <a:gd name="connsiteY5" fmla="*/ 394447 h 1872000"/>
              <a:gd name="connsiteX6" fmla="*/ 1588 w 6013588"/>
              <a:gd name="connsiteY6" fmla="*/ 0 h 1872000"/>
              <a:gd name="connsiteX0" fmla="*/ 1705 w 6013705"/>
              <a:gd name="connsiteY0" fmla="*/ 0 h 1872000"/>
              <a:gd name="connsiteX1" fmla="*/ 6013705 w 6013705"/>
              <a:gd name="connsiteY1" fmla="*/ 0 h 1872000"/>
              <a:gd name="connsiteX2" fmla="*/ 6013705 w 6013705"/>
              <a:gd name="connsiteY2" fmla="*/ 1872000 h 1872000"/>
              <a:gd name="connsiteX3" fmla="*/ 1705 w 6013705"/>
              <a:gd name="connsiteY3" fmla="*/ 1872000 h 1872000"/>
              <a:gd name="connsiteX4" fmla="*/ 117 w 6013705"/>
              <a:gd name="connsiteY4" fmla="*/ 636494 h 1872000"/>
              <a:gd name="connsiteX5" fmla="*/ 117 w 6013705"/>
              <a:gd name="connsiteY5" fmla="*/ 515257 h 1872000"/>
              <a:gd name="connsiteX6" fmla="*/ 117 w 6013705"/>
              <a:gd name="connsiteY6" fmla="*/ 394447 h 1872000"/>
              <a:gd name="connsiteX7" fmla="*/ 1705 w 6013705"/>
              <a:gd name="connsiteY7" fmla="*/ 0 h 1872000"/>
              <a:gd name="connsiteX0" fmla="*/ 1589 w 6013589"/>
              <a:gd name="connsiteY0" fmla="*/ 0 h 1872000"/>
              <a:gd name="connsiteX1" fmla="*/ 6013589 w 6013589"/>
              <a:gd name="connsiteY1" fmla="*/ 0 h 1872000"/>
              <a:gd name="connsiteX2" fmla="*/ 6013589 w 6013589"/>
              <a:gd name="connsiteY2" fmla="*/ 1872000 h 1872000"/>
              <a:gd name="connsiteX3" fmla="*/ 1589 w 6013589"/>
              <a:gd name="connsiteY3" fmla="*/ 1872000 h 1872000"/>
              <a:gd name="connsiteX4" fmla="*/ 1 w 6013589"/>
              <a:gd name="connsiteY4" fmla="*/ 636494 h 1872000"/>
              <a:gd name="connsiteX5" fmla="*/ 762001 w 6013589"/>
              <a:gd name="connsiteY5" fmla="*/ 464457 h 1872000"/>
              <a:gd name="connsiteX6" fmla="*/ 1 w 6013589"/>
              <a:gd name="connsiteY6" fmla="*/ 394447 h 1872000"/>
              <a:gd name="connsiteX7" fmla="*/ 1589 w 6013589"/>
              <a:gd name="connsiteY7" fmla="*/ 0 h 1872000"/>
              <a:gd name="connsiteX0" fmla="*/ 1589 w 6013589"/>
              <a:gd name="connsiteY0" fmla="*/ 0 h 1872000"/>
              <a:gd name="connsiteX1" fmla="*/ 6013589 w 6013589"/>
              <a:gd name="connsiteY1" fmla="*/ 0 h 1872000"/>
              <a:gd name="connsiteX2" fmla="*/ 6013589 w 6013589"/>
              <a:gd name="connsiteY2" fmla="*/ 1872000 h 1872000"/>
              <a:gd name="connsiteX3" fmla="*/ 1589 w 6013589"/>
              <a:gd name="connsiteY3" fmla="*/ 1872000 h 1872000"/>
              <a:gd name="connsiteX4" fmla="*/ 1 w 6013589"/>
              <a:gd name="connsiteY4" fmla="*/ 636494 h 1872000"/>
              <a:gd name="connsiteX5" fmla="*/ 344716 w 6013589"/>
              <a:gd name="connsiteY5" fmla="*/ 475343 h 1872000"/>
              <a:gd name="connsiteX6" fmla="*/ 762001 w 6013589"/>
              <a:gd name="connsiteY6" fmla="*/ 464457 h 1872000"/>
              <a:gd name="connsiteX7" fmla="*/ 1 w 6013589"/>
              <a:gd name="connsiteY7" fmla="*/ 394447 h 1872000"/>
              <a:gd name="connsiteX8" fmla="*/ 1589 w 6013589"/>
              <a:gd name="connsiteY8" fmla="*/ 0 h 1872000"/>
              <a:gd name="connsiteX0" fmla="*/ 1589 w 6013589"/>
              <a:gd name="connsiteY0" fmla="*/ 0 h 1872000"/>
              <a:gd name="connsiteX1" fmla="*/ 6013589 w 6013589"/>
              <a:gd name="connsiteY1" fmla="*/ 0 h 1872000"/>
              <a:gd name="connsiteX2" fmla="*/ 6013589 w 6013589"/>
              <a:gd name="connsiteY2" fmla="*/ 1872000 h 1872000"/>
              <a:gd name="connsiteX3" fmla="*/ 1589 w 6013589"/>
              <a:gd name="connsiteY3" fmla="*/ 1872000 h 1872000"/>
              <a:gd name="connsiteX4" fmla="*/ 1 w 6013589"/>
              <a:gd name="connsiteY4" fmla="*/ 636494 h 1872000"/>
              <a:gd name="connsiteX5" fmla="*/ 820059 w 6013589"/>
              <a:gd name="connsiteY5" fmla="*/ 685800 h 1872000"/>
              <a:gd name="connsiteX6" fmla="*/ 762001 w 6013589"/>
              <a:gd name="connsiteY6" fmla="*/ 464457 h 1872000"/>
              <a:gd name="connsiteX7" fmla="*/ 1 w 6013589"/>
              <a:gd name="connsiteY7" fmla="*/ 394447 h 1872000"/>
              <a:gd name="connsiteX8" fmla="*/ 1589 w 6013589"/>
              <a:gd name="connsiteY8" fmla="*/ 0 h 1872000"/>
              <a:gd name="connsiteX0" fmla="*/ 1589 w 6013589"/>
              <a:gd name="connsiteY0" fmla="*/ 0 h 1872000"/>
              <a:gd name="connsiteX1" fmla="*/ 6013589 w 6013589"/>
              <a:gd name="connsiteY1" fmla="*/ 0 h 1872000"/>
              <a:gd name="connsiteX2" fmla="*/ 6013589 w 6013589"/>
              <a:gd name="connsiteY2" fmla="*/ 1872000 h 1872000"/>
              <a:gd name="connsiteX3" fmla="*/ 1589 w 6013589"/>
              <a:gd name="connsiteY3" fmla="*/ 1872000 h 1872000"/>
              <a:gd name="connsiteX4" fmla="*/ 1 w 6013589"/>
              <a:gd name="connsiteY4" fmla="*/ 636494 h 1872000"/>
              <a:gd name="connsiteX5" fmla="*/ 820059 w 6013589"/>
              <a:gd name="connsiteY5" fmla="*/ 685800 h 1872000"/>
              <a:gd name="connsiteX6" fmla="*/ 867230 w 6013589"/>
              <a:gd name="connsiteY6" fmla="*/ 402771 h 1872000"/>
              <a:gd name="connsiteX7" fmla="*/ 1 w 6013589"/>
              <a:gd name="connsiteY7" fmla="*/ 394447 h 1872000"/>
              <a:gd name="connsiteX8" fmla="*/ 1589 w 6013589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820058 w 6013588"/>
              <a:gd name="connsiteY5" fmla="*/ 685800 h 1872000"/>
              <a:gd name="connsiteX6" fmla="*/ 867229 w 6013588"/>
              <a:gd name="connsiteY6" fmla="*/ 402771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820058 w 6013588"/>
              <a:gd name="connsiteY5" fmla="*/ 685800 h 1872000"/>
              <a:gd name="connsiteX6" fmla="*/ 867229 w 6013588"/>
              <a:gd name="connsiteY6" fmla="*/ 402771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838201 w 6013588"/>
              <a:gd name="connsiteY5" fmla="*/ 645886 h 1872000"/>
              <a:gd name="connsiteX6" fmla="*/ 867229 w 6013588"/>
              <a:gd name="connsiteY6" fmla="*/ 402771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838201 w 6013588"/>
              <a:gd name="connsiteY5" fmla="*/ 645886 h 1872000"/>
              <a:gd name="connsiteX6" fmla="*/ 867229 w 6013588"/>
              <a:gd name="connsiteY6" fmla="*/ 402771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838201 w 6013588"/>
              <a:gd name="connsiteY5" fmla="*/ 645886 h 1872000"/>
              <a:gd name="connsiteX6" fmla="*/ 867229 w 6013588"/>
              <a:gd name="connsiteY6" fmla="*/ 402771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823687 w 6013588"/>
              <a:gd name="connsiteY5" fmla="*/ 635000 h 1872000"/>
              <a:gd name="connsiteX6" fmla="*/ 867229 w 6013588"/>
              <a:gd name="connsiteY6" fmla="*/ 402771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823687 w 6013588"/>
              <a:gd name="connsiteY5" fmla="*/ 635000 h 1872000"/>
              <a:gd name="connsiteX6" fmla="*/ 867229 w 6013588"/>
              <a:gd name="connsiteY6" fmla="*/ 402771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823687 w 6013588"/>
              <a:gd name="connsiteY5" fmla="*/ 635000 h 1872000"/>
              <a:gd name="connsiteX6" fmla="*/ 867229 w 6013588"/>
              <a:gd name="connsiteY6" fmla="*/ 402771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823687 w 6013588"/>
              <a:gd name="connsiteY5" fmla="*/ 635000 h 1872000"/>
              <a:gd name="connsiteX6" fmla="*/ 820058 w 6013588"/>
              <a:gd name="connsiteY6" fmla="*/ 391885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823687 w 6013588"/>
              <a:gd name="connsiteY5" fmla="*/ 635000 h 1872000"/>
              <a:gd name="connsiteX6" fmla="*/ 1190172 w 6013588"/>
              <a:gd name="connsiteY6" fmla="*/ 391885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8629 h 1872000"/>
              <a:gd name="connsiteX6" fmla="*/ 1190172 w 6013588"/>
              <a:gd name="connsiteY6" fmla="*/ 391885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8629 h 1872000"/>
              <a:gd name="connsiteX6" fmla="*/ 1190172 w 6013588"/>
              <a:gd name="connsiteY6" fmla="*/ 391885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8629 h 1872000"/>
              <a:gd name="connsiteX6" fmla="*/ 1190172 w 6013588"/>
              <a:gd name="connsiteY6" fmla="*/ 391885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8629 h 1872000"/>
              <a:gd name="connsiteX6" fmla="*/ 1190172 w 6013588"/>
              <a:gd name="connsiteY6" fmla="*/ 391885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8629 h 1872000"/>
              <a:gd name="connsiteX6" fmla="*/ 1190172 w 6013588"/>
              <a:gd name="connsiteY6" fmla="*/ 391885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8629 h 1872000"/>
              <a:gd name="connsiteX6" fmla="*/ 1190172 w 6013588"/>
              <a:gd name="connsiteY6" fmla="*/ 391885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8629 h 1872000"/>
              <a:gd name="connsiteX6" fmla="*/ 1190172 w 6013588"/>
              <a:gd name="connsiteY6" fmla="*/ 391885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40938 h 1872000"/>
              <a:gd name="connsiteX6" fmla="*/ 1190172 w 6013588"/>
              <a:gd name="connsiteY6" fmla="*/ 391885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40938 h 1872000"/>
              <a:gd name="connsiteX6" fmla="*/ 1192481 w 6013588"/>
              <a:gd name="connsiteY6" fmla="*/ 394194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8629 h 1872000"/>
              <a:gd name="connsiteX6" fmla="*/ 1192481 w 6013588"/>
              <a:gd name="connsiteY6" fmla="*/ 394194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1702 h 1872000"/>
              <a:gd name="connsiteX6" fmla="*/ 1192481 w 6013588"/>
              <a:gd name="connsiteY6" fmla="*/ 394194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8629 h 1872000"/>
              <a:gd name="connsiteX6" fmla="*/ 1192481 w 6013588"/>
              <a:gd name="connsiteY6" fmla="*/ 394194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1702 h 1872000"/>
              <a:gd name="connsiteX6" fmla="*/ 1192481 w 6013588"/>
              <a:gd name="connsiteY6" fmla="*/ 394194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5512 h 1872000"/>
              <a:gd name="connsiteX6" fmla="*/ 1192481 w 6013588"/>
              <a:gd name="connsiteY6" fmla="*/ 394194 h 1872000"/>
              <a:gd name="connsiteX7" fmla="*/ 0 w 6013588"/>
              <a:gd name="connsiteY7" fmla="*/ 394447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5512 h 1872000"/>
              <a:gd name="connsiteX6" fmla="*/ 1192481 w 6013588"/>
              <a:gd name="connsiteY6" fmla="*/ 394194 h 1872000"/>
              <a:gd name="connsiteX7" fmla="*/ 0 w 6013588"/>
              <a:gd name="connsiteY7" fmla="*/ 168088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3802 w 6013588"/>
              <a:gd name="connsiteY5" fmla="*/ 635512 h 1872000"/>
              <a:gd name="connsiteX6" fmla="*/ 1190240 w 6013588"/>
              <a:gd name="connsiteY6" fmla="*/ 161112 h 1872000"/>
              <a:gd name="connsiteX7" fmla="*/ 0 w 6013588"/>
              <a:gd name="connsiteY7" fmla="*/ 168088 h 1872000"/>
              <a:gd name="connsiteX8" fmla="*/ 1588 w 6013588"/>
              <a:gd name="connsiteY8" fmla="*/ 0 h 1872000"/>
              <a:gd name="connsiteX0" fmla="*/ 1588 w 6013588"/>
              <a:gd name="connsiteY0" fmla="*/ 0 h 1872000"/>
              <a:gd name="connsiteX1" fmla="*/ 6013588 w 6013588"/>
              <a:gd name="connsiteY1" fmla="*/ 0 h 1872000"/>
              <a:gd name="connsiteX2" fmla="*/ 6013588 w 6013588"/>
              <a:gd name="connsiteY2" fmla="*/ 1872000 h 1872000"/>
              <a:gd name="connsiteX3" fmla="*/ 1588 w 6013588"/>
              <a:gd name="connsiteY3" fmla="*/ 1872000 h 1872000"/>
              <a:gd name="connsiteX4" fmla="*/ 0 w 6013588"/>
              <a:gd name="connsiteY4" fmla="*/ 636494 h 1872000"/>
              <a:gd name="connsiteX5" fmla="*/ 1191561 w 6013588"/>
              <a:gd name="connsiteY5" fmla="*/ 402430 h 1872000"/>
              <a:gd name="connsiteX6" fmla="*/ 1190240 w 6013588"/>
              <a:gd name="connsiteY6" fmla="*/ 161112 h 1872000"/>
              <a:gd name="connsiteX7" fmla="*/ 0 w 6013588"/>
              <a:gd name="connsiteY7" fmla="*/ 168088 h 1872000"/>
              <a:gd name="connsiteX8" fmla="*/ 1588 w 6013588"/>
              <a:gd name="connsiteY8" fmla="*/ 0 h 1872000"/>
              <a:gd name="connsiteX0" fmla="*/ 10553 w 6022553"/>
              <a:gd name="connsiteY0" fmla="*/ 0 h 1872000"/>
              <a:gd name="connsiteX1" fmla="*/ 6022553 w 6022553"/>
              <a:gd name="connsiteY1" fmla="*/ 0 h 1872000"/>
              <a:gd name="connsiteX2" fmla="*/ 6022553 w 6022553"/>
              <a:gd name="connsiteY2" fmla="*/ 1872000 h 1872000"/>
              <a:gd name="connsiteX3" fmla="*/ 10553 w 6022553"/>
              <a:gd name="connsiteY3" fmla="*/ 1872000 h 1872000"/>
              <a:gd name="connsiteX4" fmla="*/ 0 w 6022553"/>
              <a:gd name="connsiteY4" fmla="*/ 405653 h 1872000"/>
              <a:gd name="connsiteX5" fmla="*/ 1200526 w 6022553"/>
              <a:gd name="connsiteY5" fmla="*/ 402430 h 1872000"/>
              <a:gd name="connsiteX6" fmla="*/ 1199205 w 6022553"/>
              <a:gd name="connsiteY6" fmla="*/ 161112 h 1872000"/>
              <a:gd name="connsiteX7" fmla="*/ 8965 w 6022553"/>
              <a:gd name="connsiteY7" fmla="*/ 168088 h 1872000"/>
              <a:gd name="connsiteX8" fmla="*/ 10553 w 6022553"/>
              <a:gd name="connsiteY8" fmla="*/ 0 h 1872000"/>
              <a:gd name="connsiteX0" fmla="*/ 10553 w 6022553"/>
              <a:gd name="connsiteY0" fmla="*/ 0 h 1872000"/>
              <a:gd name="connsiteX1" fmla="*/ 6022553 w 6022553"/>
              <a:gd name="connsiteY1" fmla="*/ 0 h 1872000"/>
              <a:gd name="connsiteX2" fmla="*/ 6022553 w 6022553"/>
              <a:gd name="connsiteY2" fmla="*/ 1872000 h 1872000"/>
              <a:gd name="connsiteX3" fmla="*/ 10553 w 6022553"/>
              <a:gd name="connsiteY3" fmla="*/ 1872000 h 1872000"/>
              <a:gd name="connsiteX4" fmla="*/ 0 w 6022553"/>
              <a:gd name="connsiteY4" fmla="*/ 405653 h 1872000"/>
              <a:gd name="connsiteX5" fmla="*/ 18491 w 6022553"/>
              <a:gd name="connsiteY5" fmla="*/ 407670 h 1872000"/>
              <a:gd name="connsiteX6" fmla="*/ 1200526 w 6022553"/>
              <a:gd name="connsiteY6" fmla="*/ 402430 h 1872000"/>
              <a:gd name="connsiteX7" fmla="*/ 1199205 w 6022553"/>
              <a:gd name="connsiteY7" fmla="*/ 161112 h 1872000"/>
              <a:gd name="connsiteX8" fmla="*/ 8965 w 6022553"/>
              <a:gd name="connsiteY8" fmla="*/ 168088 h 1872000"/>
              <a:gd name="connsiteX9" fmla="*/ 10553 w 6022553"/>
              <a:gd name="connsiteY9" fmla="*/ 0 h 1872000"/>
              <a:gd name="connsiteX0" fmla="*/ 10553 w 6022553"/>
              <a:gd name="connsiteY0" fmla="*/ 0 h 1872000"/>
              <a:gd name="connsiteX1" fmla="*/ 6022553 w 6022553"/>
              <a:gd name="connsiteY1" fmla="*/ 0 h 1872000"/>
              <a:gd name="connsiteX2" fmla="*/ 6022553 w 6022553"/>
              <a:gd name="connsiteY2" fmla="*/ 1872000 h 1872000"/>
              <a:gd name="connsiteX3" fmla="*/ 10553 w 6022553"/>
              <a:gd name="connsiteY3" fmla="*/ 1872000 h 1872000"/>
              <a:gd name="connsiteX4" fmla="*/ 0 w 6022553"/>
              <a:gd name="connsiteY4" fmla="*/ 405653 h 1872000"/>
              <a:gd name="connsiteX5" fmla="*/ 262331 w 6022553"/>
              <a:gd name="connsiteY5" fmla="*/ 499110 h 1872000"/>
              <a:gd name="connsiteX6" fmla="*/ 1200526 w 6022553"/>
              <a:gd name="connsiteY6" fmla="*/ 402430 h 1872000"/>
              <a:gd name="connsiteX7" fmla="*/ 1199205 w 6022553"/>
              <a:gd name="connsiteY7" fmla="*/ 161112 h 1872000"/>
              <a:gd name="connsiteX8" fmla="*/ 8965 w 6022553"/>
              <a:gd name="connsiteY8" fmla="*/ 168088 h 1872000"/>
              <a:gd name="connsiteX9" fmla="*/ 10553 w 6022553"/>
              <a:gd name="connsiteY9" fmla="*/ 0 h 1872000"/>
              <a:gd name="connsiteX0" fmla="*/ 10553 w 6022553"/>
              <a:gd name="connsiteY0" fmla="*/ 0 h 1872000"/>
              <a:gd name="connsiteX1" fmla="*/ 6022553 w 6022553"/>
              <a:gd name="connsiteY1" fmla="*/ 0 h 1872000"/>
              <a:gd name="connsiteX2" fmla="*/ 6022553 w 6022553"/>
              <a:gd name="connsiteY2" fmla="*/ 1872000 h 1872000"/>
              <a:gd name="connsiteX3" fmla="*/ 10553 w 6022553"/>
              <a:gd name="connsiteY3" fmla="*/ 1872000 h 1872000"/>
              <a:gd name="connsiteX4" fmla="*/ 0 w 6022553"/>
              <a:gd name="connsiteY4" fmla="*/ 405653 h 1872000"/>
              <a:gd name="connsiteX5" fmla="*/ 1200526 w 6022553"/>
              <a:gd name="connsiteY5" fmla="*/ 402430 h 1872000"/>
              <a:gd name="connsiteX6" fmla="*/ 1199205 w 6022553"/>
              <a:gd name="connsiteY6" fmla="*/ 161112 h 1872000"/>
              <a:gd name="connsiteX7" fmla="*/ 8965 w 6022553"/>
              <a:gd name="connsiteY7" fmla="*/ 168088 h 1872000"/>
              <a:gd name="connsiteX8" fmla="*/ 10553 w 6022553"/>
              <a:gd name="connsiteY8" fmla="*/ 0 h 1872000"/>
              <a:gd name="connsiteX0" fmla="*/ 4838 w 6016838"/>
              <a:gd name="connsiteY0" fmla="*/ 0 h 1872000"/>
              <a:gd name="connsiteX1" fmla="*/ 6016838 w 6016838"/>
              <a:gd name="connsiteY1" fmla="*/ 0 h 1872000"/>
              <a:gd name="connsiteX2" fmla="*/ 6016838 w 6016838"/>
              <a:gd name="connsiteY2" fmla="*/ 1872000 h 1872000"/>
              <a:gd name="connsiteX3" fmla="*/ 4838 w 6016838"/>
              <a:gd name="connsiteY3" fmla="*/ 1872000 h 1872000"/>
              <a:gd name="connsiteX4" fmla="*/ 0 w 6016838"/>
              <a:gd name="connsiteY4" fmla="*/ 405653 h 1872000"/>
              <a:gd name="connsiteX5" fmla="*/ 1194811 w 6016838"/>
              <a:gd name="connsiteY5" fmla="*/ 402430 h 1872000"/>
              <a:gd name="connsiteX6" fmla="*/ 1193490 w 6016838"/>
              <a:gd name="connsiteY6" fmla="*/ 161112 h 1872000"/>
              <a:gd name="connsiteX7" fmla="*/ 3250 w 6016838"/>
              <a:gd name="connsiteY7" fmla="*/ 168088 h 1872000"/>
              <a:gd name="connsiteX8" fmla="*/ 4838 w 6016838"/>
              <a:gd name="connsiteY8" fmla="*/ 0 h 1872000"/>
              <a:gd name="connsiteX0" fmla="*/ 4838 w 6016838"/>
              <a:gd name="connsiteY0" fmla="*/ 0 h 1872000"/>
              <a:gd name="connsiteX1" fmla="*/ 6016838 w 6016838"/>
              <a:gd name="connsiteY1" fmla="*/ 0 h 1872000"/>
              <a:gd name="connsiteX2" fmla="*/ 6016838 w 6016838"/>
              <a:gd name="connsiteY2" fmla="*/ 1872000 h 1872000"/>
              <a:gd name="connsiteX3" fmla="*/ 4838 w 6016838"/>
              <a:gd name="connsiteY3" fmla="*/ 1872000 h 1872000"/>
              <a:gd name="connsiteX4" fmla="*/ 0 w 6016838"/>
              <a:gd name="connsiteY4" fmla="*/ 405653 h 1872000"/>
              <a:gd name="connsiteX5" fmla="*/ 1194811 w 6016838"/>
              <a:gd name="connsiteY5" fmla="*/ 402430 h 1872000"/>
              <a:gd name="connsiteX6" fmla="*/ 1193490 w 6016838"/>
              <a:gd name="connsiteY6" fmla="*/ 161112 h 1872000"/>
              <a:gd name="connsiteX7" fmla="*/ 3250 w 6016838"/>
              <a:gd name="connsiteY7" fmla="*/ 168088 h 1872000"/>
              <a:gd name="connsiteX8" fmla="*/ 4838 w 6016838"/>
              <a:gd name="connsiteY8" fmla="*/ 0 h 1872000"/>
              <a:gd name="connsiteX0" fmla="*/ 4838 w 6016838"/>
              <a:gd name="connsiteY0" fmla="*/ 0 h 1872000"/>
              <a:gd name="connsiteX1" fmla="*/ 6016838 w 6016838"/>
              <a:gd name="connsiteY1" fmla="*/ 0 h 1872000"/>
              <a:gd name="connsiteX2" fmla="*/ 6016838 w 6016838"/>
              <a:gd name="connsiteY2" fmla="*/ 1872000 h 1872000"/>
              <a:gd name="connsiteX3" fmla="*/ 4838 w 6016838"/>
              <a:gd name="connsiteY3" fmla="*/ 1872000 h 1872000"/>
              <a:gd name="connsiteX4" fmla="*/ 0 w 6016838"/>
              <a:gd name="connsiteY4" fmla="*/ 405653 h 1872000"/>
              <a:gd name="connsiteX5" fmla="*/ 1194811 w 6016838"/>
              <a:gd name="connsiteY5" fmla="*/ 402430 h 1872000"/>
              <a:gd name="connsiteX6" fmla="*/ 1193490 w 6016838"/>
              <a:gd name="connsiteY6" fmla="*/ 161112 h 1872000"/>
              <a:gd name="connsiteX7" fmla="*/ 3250 w 6016838"/>
              <a:gd name="connsiteY7" fmla="*/ 168088 h 1872000"/>
              <a:gd name="connsiteX8" fmla="*/ 4838 w 6016838"/>
              <a:gd name="connsiteY8" fmla="*/ 0 h 1872000"/>
              <a:gd name="connsiteX0" fmla="*/ 4838 w 6016838"/>
              <a:gd name="connsiteY0" fmla="*/ 0 h 1872000"/>
              <a:gd name="connsiteX1" fmla="*/ 6016838 w 6016838"/>
              <a:gd name="connsiteY1" fmla="*/ 0 h 1872000"/>
              <a:gd name="connsiteX2" fmla="*/ 6016838 w 6016838"/>
              <a:gd name="connsiteY2" fmla="*/ 1872000 h 1872000"/>
              <a:gd name="connsiteX3" fmla="*/ 4838 w 6016838"/>
              <a:gd name="connsiteY3" fmla="*/ 1872000 h 1872000"/>
              <a:gd name="connsiteX4" fmla="*/ 0 w 6016838"/>
              <a:gd name="connsiteY4" fmla="*/ 405653 h 1872000"/>
              <a:gd name="connsiteX5" fmla="*/ 1194811 w 6016838"/>
              <a:gd name="connsiteY5" fmla="*/ 402430 h 1872000"/>
              <a:gd name="connsiteX6" fmla="*/ 1193490 w 6016838"/>
              <a:gd name="connsiteY6" fmla="*/ 161112 h 1872000"/>
              <a:gd name="connsiteX7" fmla="*/ 1345 w 6016838"/>
              <a:gd name="connsiteY7" fmla="*/ 156658 h 1872000"/>
              <a:gd name="connsiteX8" fmla="*/ 4838 w 6016838"/>
              <a:gd name="connsiteY8" fmla="*/ 0 h 1872000"/>
              <a:gd name="connsiteX0" fmla="*/ 4838 w 6016838"/>
              <a:gd name="connsiteY0" fmla="*/ 0 h 1872000"/>
              <a:gd name="connsiteX1" fmla="*/ 6016838 w 6016838"/>
              <a:gd name="connsiteY1" fmla="*/ 0 h 1872000"/>
              <a:gd name="connsiteX2" fmla="*/ 6016838 w 6016838"/>
              <a:gd name="connsiteY2" fmla="*/ 1872000 h 1872000"/>
              <a:gd name="connsiteX3" fmla="*/ 4838 w 6016838"/>
              <a:gd name="connsiteY3" fmla="*/ 1872000 h 1872000"/>
              <a:gd name="connsiteX4" fmla="*/ 0 w 6016838"/>
              <a:gd name="connsiteY4" fmla="*/ 405653 h 1872000"/>
              <a:gd name="connsiteX5" fmla="*/ 1194811 w 6016838"/>
              <a:gd name="connsiteY5" fmla="*/ 402430 h 1872000"/>
              <a:gd name="connsiteX6" fmla="*/ 1193490 w 6016838"/>
              <a:gd name="connsiteY6" fmla="*/ 161112 h 1872000"/>
              <a:gd name="connsiteX7" fmla="*/ 3250 w 6016838"/>
              <a:gd name="connsiteY7" fmla="*/ 156658 h 1872000"/>
              <a:gd name="connsiteX8" fmla="*/ 4838 w 6016838"/>
              <a:gd name="connsiteY8" fmla="*/ 0 h 1872000"/>
              <a:gd name="connsiteX0" fmla="*/ 4838 w 6016838"/>
              <a:gd name="connsiteY0" fmla="*/ 0 h 1872000"/>
              <a:gd name="connsiteX1" fmla="*/ 6016838 w 6016838"/>
              <a:gd name="connsiteY1" fmla="*/ 0 h 1872000"/>
              <a:gd name="connsiteX2" fmla="*/ 6016838 w 6016838"/>
              <a:gd name="connsiteY2" fmla="*/ 1872000 h 1872000"/>
              <a:gd name="connsiteX3" fmla="*/ 4838 w 6016838"/>
              <a:gd name="connsiteY3" fmla="*/ 1872000 h 1872000"/>
              <a:gd name="connsiteX4" fmla="*/ 0 w 6016838"/>
              <a:gd name="connsiteY4" fmla="*/ 405653 h 1872000"/>
              <a:gd name="connsiteX5" fmla="*/ 1194811 w 6016838"/>
              <a:gd name="connsiteY5" fmla="*/ 402430 h 1872000"/>
              <a:gd name="connsiteX6" fmla="*/ 1201110 w 6016838"/>
              <a:gd name="connsiteY6" fmla="*/ 159207 h 1872000"/>
              <a:gd name="connsiteX7" fmla="*/ 3250 w 6016838"/>
              <a:gd name="connsiteY7" fmla="*/ 156658 h 1872000"/>
              <a:gd name="connsiteX8" fmla="*/ 4838 w 6016838"/>
              <a:gd name="connsiteY8" fmla="*/ 0 h 1872000"/>
              <a:gd name="connsiteX0" fmla="*/ 4838 w 6016838"/>
              <a:gd name="connsiteY0" fmla="*/ 0 h 1872000"/>
              <a:gd name="connsiteX1" fmla="*/ 6016838 w 6016838"/>
              <a:gd name="connsiteY1" fmla="*/ 0 h 1872000"/>
              <a:gd name="connsiteX2" fmla="*/ 6016838 w 6016838"/>
              <a:gd name="connsiteY2" fmla="*/ 1872000 h 1872000"/>
              <a:gd name="connsiteX3" fmla="*/ 4838 w 6016838"/>
              <a:gd name="connsiteY3" fmla="*/ 1872000 h 1872000"/>
              <a:gd name="connsiteX4" fmla="*/ 0 w 6016838"/>
              <a:gd name="connsiteY4" fmla="*/ 405653 h 1872000"/>
              <a:gd name="connsiteX5" fmla="*/ 1204336 w 6016838"/>
              <a:gd name="connsiteY5" fmla="*/ 410050 h 1872000"/>
              <a:gd name="connsiteX6" fmla="*/ 1201110 w 6016838"/>
              <a:gd name="connsiteY6" fmla="*/ 159207 h 1872000"/>
              <a:gd name="connsiteX7" fmla="*/ 3250 w 6016838"/>
              <a:gd name="connsiteY7" fmla="*/ 156658 h 1872000"/>
              <a:gd name="connsiteX8" fmla="*/ 4838 w 6016838"/>
              <a:gd name="connsiteY8" fmla="*/ 0 h 1872000"/>
              <a:gd name="connsiteX0" fmla="*/ 4838 w 6016838"/>
              <a:gd name="connsiteY0" fmla="*/ 0 h 1872000"/>
              <a:gd name="connsiteX1" fmla="*/ 6016838 w 6016838"/>
              <a:gd name="connsiteY1" fmla="*/ 0 h 1872000"/>
              <a:gd name="connsiteX2" fmla="*/ 6016838 w 6016838"/>
              <a:gd name="connsiteY2" fmla="*/ 1872000 h 1872000"/>
              <a:gd name="connsiteX3" fmla="*/ 4838 w 6016838"/>
              <a:gd name="connsiteY3" fmla="*/ 1872000 h 1872000"/>
              <a:gd name="connsiteX4" fmla="*/ 0 w 6016838"/>
              <a:gd name="connsiteY4" fmla="*/ 413273 h 1872000"/>
              <a:gd name="connsiteX5" fmla="*/ 1204336 w 6016838"/>
              <a:gd name="connsiteY5" fmla="*/ 410050 h 1872000"/>
              <a:gd name="connsiteX6" fmla="*/ 1201110 w 6016838"/>
              <a:gd name="connsiteY6" fmla="*/ 159207 h 1872000"/>
              <a:gd name="connsiteX7" fmla="*/ 3250 w 6016838"/>
              <a:gd name="connsiteY7" fmla="*/ 156658 h 1872000"/>
              <a:gd name="connsiteX8" fmla="*/ 4838 w 6016838"/>
              <a:gd name="connsiteY8" fmla="*/ 0 h 1872000"/>
              <a:gd name="connsiteX0" fmla="*/ 4838 w 6016838"/>
              <a:gd name="connsiteY0" fmla="*/ 0 h 1872000"/>
              <a:gd name="connsiteX1" fmla="*/ 6016838 w 6016838"/>
              <a:gd name="connsiteY1" fmla="*/ 0 h 1872000"/>
              <a:gd name="connsiteX2" fmla="*/ 6016838 w 6016838"/>
              <a:gd name="connsiteY2" fmla="*/ 1872000 h 1872000"/>
              <a:gd name="connsiteX3" fmla="*/ 4838 w 6016838"/>
              <a:gd name="connsiteY3" fmla="*/ 1872000 h 1872000"/>
              <a:gd name="connsiteX4" fmla="*/ 0 w 6016838"/>
              <a:gd name="connsiteY4" fmla="*/ 413273 h 1872000"/>
              <a:gd name="connsiteX5" fmla="*/ 1204336 w 6016838"/>
              <a:gd name="connsiteY5" fmla="*/ 413860 h 1872000"/>
              <a:gd name="connsiteX6" fmla="*/ 1201110 w 6016838"/>
              <a:gd name="connsiteY6" fmla="*/ 159207 h 1872000"/>
              <a:gd name="connsiteX7" fmla="*/ 3250 w 6016838"/>
              <a:gd name="connsiteY7" fmla="*/ 156658 h 1872000"/>
              <a:gd name="connsiteX8" fmla="*/ 4838 w 6016838"/>
              <a:gd name="connsiteY8" fmla="*/ 0 h 1872000"/>
              <a:gd name="connsiteX0" fmla="*/ 4838 w 6016838"/>
              <a:gd name="connsiteY0" fmla="*/ 0 h 1872000"/>
              <a:gd name="connsiteX1" fmla="*/ 6016838 w 6016838"/>
              <a:gd name="connsiteY1" fmla="*/ 0 h 1872000"/>
              <a:gd name="connsiteX2" fmla="*/ 6016838 w 6016838"/>
              <a:gd name="connsiteY2" fmla="*/ 1872000 h 1872000"/>
              <a:gd name="connsiteX3" fmla="*/ 4838 w 6016838"/>
              <a:gd name="connsiteY3" fmla="*/ 1872000 h 1872000"/>
              <a:gd name="connsiteX4" fmla="*/ 0 w 6016838"/>
              <a:gd name="connsiteY4" fmla="*/ 413273 h 1872000"/>
              <a:gd name="connsiteX5" fmla="*/ 1198621 w 6016838"/>
              <a:gd name="connsiteY5" fmla="*/ 411955 h 1872000"/>
              <a:gd name="connsiteX6" fmla="*/ 1201110 w 6016838"/>
              <a:gd name="connsiteY6" fmla="*/ 159207 h 1872000"/>
              <a:gd name="connsiteX7" fmla="*/ 3250 w 6016838"/>
              <a:gd name="connsiteY7" fmla="*/ 156658 h 1872000"/>
              <a:gd name="connsiteX8" fmla="*/ 4838 w 6016838"/>
              <a:gd name="connsiteY8" fmla="*/ 0 h 1872000"/>
              <a:gd name="connsiteX0" fmla="*/ 2933 w 6014933"/>
              <a:gd name="connsiteY0" fmla="*/ 0 h 1872000"/>
              <a:gd name="connsiteX1" fmla="*/ 6014933 w 6014933"/>
              <a:gd name="connsiteY1" fmla="*/ 0 h 1872000"/>
              <a:gd name="connsiteX2" fmla="*/ 6014933 w 6014933"/>
              <a:gd name="connsiteY2" fmla="*/ 1872000 h 1872000"/>
              <a:gd name="connsiteX3" fmla="*/ 2933 w 6014933"/>
              <a:gd name="connsiteY3" fmla="*/ 1872000 h 1872000"/>
              <a:gd name="connsiteX4" fmla="*/ 0 w 6014933"/>
              <a:gd name="connsiteY4" fmla="*/ 411368 h 1872000"/>
              <a:gd name="connsiteX5" fmla="*/ 1196716 w 6014933"/>
              <a:gd name="connsiteY5" fmla="*/ 411955 h 1872000"/>
              <a:gd name="connsiteX6" fmla="*/ 1199205 w 6014933"/>
              <a:gd name="connsiteY6" fmla="*/ 159207 h 1872000"/>
              <a:gd name="connsiteX7" fmla="*/ 1345 w 6014933"/>
              <a:gd name="connsiteY7" fmla="*/ 156658 h 1872000"/>
              <a:gd name="connsiteX8" fmla="*/ 2933 w 6014933"/>
              <a:gd name="connsiteY8" fmla="*/ 0 h 1872000"/>
              <a:gd name="connsiteX0" fmla="*/ 2933 w 6014933"/>
              <a:gd name="connsiteY0" fmla="*/ 0 h 1872000"/>
              <a:gd name="connsiteX1" fmla="*/ 6014933 w 6014933"/>
              <a:gd name="connsiteY1" fmla="*/ 0 h 1872000"/>
              <a:gd name="connsiteX2" fmla="*/ 6014933 w 6014933"/>
              <a:gd name="connsiteY2" fmla="*/ 1872000 h 1872000"/>
              <a:gd name="connsiteX3" fmla="*/ 2933 w 6014933"/>
              <a:gd name="connsiteY3" fmla="*/ 1872000 h 1872000"/>
              <a:gd name="connsiteX4" fmla="*/ 0 w 6014933"/>
              <a:gd name="connsiteY4" fmla="*/ 411368 h 1872000"/>
              <a:gd name="connsiteX5" fmla="*/ 1196716 w 6014933"/>
              <a:gd name="connsiteY5" fmla="*/ 411955 h 1872000"/>
              <a:gd name="connsiteX6" fmla="*/ 1199205 w 6014933"/>
              <a:gd name="connsiteY6" fmla="*/ 159207 h 1872000"/>
              <a:gd name="connsiteX7" fmla="*/ 1345 w 6014933"/>
              <a:gd name="connsiteY7" fmla="*/ 156658 h 1872000"/>
              <a:gd name="connsiteX8" fmla="*/ 2933 w 6014933"/>
              <a:gd name="connsiteY8" fmla="*/ 0 h 1872000"/>
              <a:gd name="connsiteX0" fmla="*/ 2933 w 6014933"/>
              <a:gd name="connsiteY0" fmla="*/ 0 h 1872000"/>
              <a:gd name="connsiteX1" fmla="*/ 6014933 w 6014933"/>
              <a:gd name="connsiteY1" fmla="*/ 0 h 1872000"/>
              <a:gd name="connsiteX2" fmla="*/ 6014933 w 6014933"/>
              <a:gd name="connsiteY2" fmla="*/ 1872000 h 1872000"/>
              <a:gd name="connsiteX3" fmla="*/ 2933 w 6014933"/>
              <a:gd name="connsiteY3" fmla="*/ 1872000 h 1872000"/>
              <a:gd name="connsiteX4" fmla="*/ 0 w 6014933"/>
              <a:gd name="connsiteY4" fmla="*/ 411368 h 1872000"/>
              <a:gd name="connsiteX5" fmla="*/ 1196716 w 6014933"/>
              <a:gd name="connsiteY5" fmla="*/ 411955 h 1872000"/>
              <a:gd name="connsiteX6" fmla="*/ 1199205 w 6014933"/>
              <a:gd name="connsiteY6" fmla="*/ 159207 h 1872000"/>
              <a:gd name="connsiteX7" fmla="*/ 1345 w 6014933"/>
              <a:gd name="connsiteY7" fmla="*/ 156658 h 1872000"/>
              <a:gd name="connsiteX8" fmla="*/ 2933 w 6014933"/>
              <a:gd name="connsiteY8" fmla="*/ 0 h 1872000"/>
              <a:gd name="connsiteX0" fmla="*/ 2933 w 6014933"/>
              <a:gd name="connsiteY0" fmla="*/ 0 h 1872000"/>
              <a:gd name="connsiteX1" fmla="*/ 6014933 w 6014933"/>
              <a:gd name="connsiteY1" fmla="*/ 0 h 1872000"/>
              <a:gd name="connsiteX2" fmla="*/ 6014933 w 6014933"/>
              <a:gd name="connsiteY2" fmla="*/ 1872000 h 1872000"/>
              <a:gd name="connsiteX3" fmla="*/ 1028 w 6014933"/>
              <a:gd name="connsiteY3" fmla="*/ 1870095 h 1872000"/>
              <a:gd name="connsiteX4" fmla="*/ 0 w 6014933"/>
              <a:gd name="connsiteY4" fmla="*/ 411368 h 1872000"/>
              <a:gd name="connsiteX5" fmla="*/ 1196716 w 6014933"/>
              <a:gd name="connsiteY5" fmla="*/ 411955 h 1872000"/>
              <a:gd name="connsiteX6" fmla="*/ 1199205 w 6014933"/>
              <a:gd name="connsiteY6" fmla="*/ 159207 h 1872000"/>
              <a:gd name="connsiteX7" fmla="*/ 1345 w 6014933"/>
              <a:gd name="connsiteY7" fmla="*/ 156658 h 1872000"/>
              <a:gd name="connsiteX8" fmla="*/ 2933 w 6014933"/>
              <a:gd name="connsiteY8" fmla="*/ 0 h 18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14933" h="1872000">
                <a:moveTo>
                  <a:pt x="2933" y="0"/>
                </a:moveTo>
                <a:lnTo>
                  <a:pt x="6014933" y="0"/>
                </a:lnTo>
                <a:lnTo>
                  <a:pt x="6014933" y="1872000"/>
                </a:lnTo>
                <a:lnTo>
                  <a:pt x="1028" y="1870095"/>
                </a:lnTo>
                <a:cubicBezTo>
                  <a:pt x="2063" y="1627891"/>
                  <a:pt x="265" y="657627"/>
                  <a:pt x="0" y="411368"/>
                </a:cubicBezTo>
                <a:lnTo>
                  <a:pt x="1196716" y="411955"/>
                </a:lnTo>
                <a:cubicBezTo>
                  <a:pt x="1196716" y="336110"/>
                  <a:pt x="1199591" y="278577"/>
                  <a:pt x="1199205" y="159207"/>
                </a:cubicBezTo>
                <a:lnTo>
                  <a:pt x="1345" y="156658"/>
                </a:lnTo>
                <a:cubicBezTo>
                  <a:pt x="1874" y="158526"/>
                  <a:pt x="2404" y="131482"/>
                  <a:pt x="2933" y="0"/>
                </a:cubicBezTo>
                <a:close/>
              </a:path>
            </a:pathLst>
          </a:cu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0000" y="2628000"/>
            <a:ext cx="5436000" cy="13849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80000" indent="-1800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Rectangle 3"/>
          <p:cNvSpPr/>
          <p:nvPr userDrawn="1"/>
        </p:nvSpPr>
        <p:spPr>
          <a:xfrm>
            <a:off x="6156000" y="144000"/>
            <a:ext cx="2988000" cy="464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336000" y="648000"/>
            <a:ext cx="2628000" cy="369332"/>
          </a:xfrm>
        </p:spPr>
        <p:txBody>
          <a:bodyPr/>
          <a:lstStyle>
            <a:lvl1pPr marL="144000" indent="-144000">
              <a:spcAft>
                <a:spcPts val="200"/>
              </a:spcAft>
              <a:buFont typeface="Arial" pitchFamily="34" charset="0"/>
              <a:buChar char="•"/>
              <a:defRPr sz="1200"/>
            </a:lvl1pPr>
          </a:lstStyle>
          <a:p>
            <a:pPr lvl="0"/>
            <a:r>
              <a:rPr lang="en-US"/>
              <a:t>Click to edit Master text styles</a:t>
            </a:r>
            <a:endParaRPr lang="da-DK"/>
          </a:p>
        </p:txBody>
      </p:sp>
      <p:pic>
        <p:nvPicPr>
          <p:cNvPr id="13" name="Picture 12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000" y="144000"/>
            <a:ext cx="2988000" cy="275036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000" y="4512919"/>
            <a:ext cx="2988000" cy="275079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6336000" y="342000"/>
            <a:ext cx="2628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1400" b="1">
                <a:latin typeface="+mj-lt"/>
              </a:rPr>
              <a:t>Project details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000" y="0"/>
            <a:ext cx="288000" cy="288000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0" y="154305"/>
            <a:ext cx="1205865" cy="264795"/>
            <a:chOff x="0" y="386715"/>
            <a:chExt cx="1205865" cy="264795"/>
          </a:xfrm>
          <a:solidFill>
            <a:schemeClr val="accent6"/>
          </a:solidFill>
        </p:grpSpPr>
        <p:sp>
          <p:nvSpPr>
            <p:cNvPr id="5" name="Rectangle 4"/>
            <p:cNvSpPr/>
            <p:nvPr userDrawn="1"/>
          </p:nvSpPr>
          <p:spPr>
            <a:xfrm>
              <a:off x="0" y="386715"/>
              <a:ext cx="1205865" cy="264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0" y="438086"/>
              <a:ext cx="1186815" cy="153888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a-DK" sz="1000" b="1">
                  <a:solidFill>
                    <a:schemeClr val="bg1"/>
                  </a:solidFill>
                  <a:latin typeface="+mj-lt"/>
                </a:rPr>
                <a:t>Project reference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314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eft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2000" y="288000"/>
            <a:ext cx="5112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88" y="0"/>
            <a:ext cx="3346450" cy="4788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71999" y="756000"/>
            <a:ext cx="511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079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eft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2000" y="288000"/>
            <a:ext cx="5112000" cy="40011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88" y="0"/>
            <a:ext cx="3346450" cy="239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671999" y="756000"/>
            <a:ext cx="511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2394000"/>
            <a:ext cx="3348038" cy="23940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8482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1600"/>
            <a:ext cx="9144000" cy="353143"/>
          </a:xfrm>
          <a:prstGeom prst="rect">
            <a:avLst/>
          </a:prstGeom>
        </p:spPr>
      </p:pic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>
          <a:xfrm>
            <a:off x="360000" y="756000"/>
            <a:ext cx="8424000" cy="138499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096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69" r:id="rId2"/>
    <p:sldLayoutId id="2147483662" r:id="rId3"/>
    <p:sldLayoutId id="2147483671" r:id="rId4"/>
    <p:sldLayoutId id="2147483675" r:id="rId5"/>
    <p:sldLayoutId id="2147483676" r:id="rId6"/>
    <p:sldLayoutId id="2147483680" r:id="rId7"/>
    <p:sldLayoutId id="2147483650" r:id="rId8"/>
    <p:sldLayoutId id="2147483663" r:id="rId9"/>
    <p:sldLayoutId id="2147483690" r:id="rId10"/>
    <p:sldLayoutId id="2147483689" r:id="rId11"/>
    <p:sldLayoutId id="2147483668" r:id="rId12"/>
    <p:sldLayoutId id="2147483667" r:id="rId13"/>
    <p:sldLayoutId id="2147483665" r:id="rId14"/>
    <p:sldLayoutId id="2147483666" r:id="rId15"/>
    <p:sldLayoutId id="2147483664" r:id="rId16"/>
    <p:sldLayoutId id="2147483673" r:id="rId17"/>
    <p:sldLayoutId id="2147483677" r:id="rId18"/>
    <p:sldLayoutId id="2147483681" r:id="rId19"/>
    <p:sldLayoutId id="2147483694" r:id="rId20"/>
    <p:sldLayoutId id="2147483682" r:id="rId21"/>
    <p:sldLayoutId id="2147483683" r:id="rId22"/>
    <p:sldLayoutId id="2147483696" r:id="rId23"/>
    <p:sldLayoutId id="2147483684" r:id="rId24"/>
    <p:sldLayoutId id="2147483688" r:id="rId25"/>
    <p:sldLayoutId id="2147483672" r:id="rId26"/>
    <p:sldLayoutId id="2147483691" r:id="rId27"/>
    <p:sldLayoutId id="2147483685" r:id="rId28"/>
    <p:sldLayoutId id="2147483692" r:id="rId29"/>
    <p:sldLayoutId id="2147483686" r:id="rId30"/>
    <p:sldLayoutId id="2147483687" r:id="rId31"/>
    <p:sldLayoutId id="2147483708" r:id="rId32"/>
    <p:sldLayoutId id="2147483697" r:id="rId33"/>
    <p:sldLayoutId id="2147483693" r:id="rId34"/>
    <p:sldLayoutId id="2147483695" r:id="rId35"/>
    <p:sldLayoutId id="2147483699" r:id="rId36"/>
    <p:sldLayoutId id="2147483700" r:id="rId37"/>
    <p:sldLayoutId id="2363866072" r:id="rId38"/>
    <p:sldLayoutId id="2363866076" r:id="rId39"/>
    <p:sldLayoutId id="2363866078" r:id="rId40"/>
  </p:sldLayoutIdLst>
  <p:txStyles>
    <p:titleStyle>
      <a:lvl1pPr algn="l" defTabSz="914400" rtl="0" eaLnBrk="1" latinLnBrk="0" hangingPunct="1">
        <a:spcBef>
          <a:spcPct val="0"/>
        </a:spcBef>
        <a:buNone/>
        <a:defRPr sz="2600" b="1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0"/>
        </a:spcBef>
        <a:spcAft>
          <a:spcPts val="300"/>
        </a:spcAft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spcBef>
          <a:spcPts val="0"/>
        </a:spcBef>
        <a:spcAft>
          <a:spcPts val="300"/>
        </a:spcAft>
        <a:buClr>
          <a:schemeClr val="accent6"/>
        </a:buClr>
        <a:buFont typeface="Courier New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180000" algn="l" defTabSz="914400" rtl="0" eaLnBrk="1" latinLnBrk="0" hangingPunct="1">
        <a:spcBef>
          <a:spcPts val="0"/>
        </a:spcBef>
        <a:spcAft>
          <a:spcPts val="300"/>
        </a:spcAft>
        <a:buClr>
          <a:schemeClr val="accent6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300"/>
        </a:spcAft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910F17-0A48-3074-AB17-62D5C293E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8F60E-0825-6B01-D173-134E528D8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FE08A-8020-D33A-410D-0DEE7BA04B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05DA6-5969-4BD2-98E6-995477CFE30E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49576-0A3B-E4C2-408A-A136CD832E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D8C40-D3ED-0BB5-B94F-25E280C221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7D0FF-B120-45EF-B25B-D80094C92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24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3638660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63866069" r:id="rId1"/>
    <p:sldLayoutId id="2363866071" r:id="rId2"/>
    <p:sldLayoutId id="2363866073" r:id="rId3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jpeg"/><Relationship Id="rId9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77.jpg"/><Relationship Id="rId7" Type="http://schemas.openxmlformats.org/officeDocument/2006/relationships/image" Target="../media/image81.jpeg"/><Relationship Id="rId12" Type="http://schemas.openxmlformats.org/officeDocument/2006/relationships/image" Target="../media/image86.png"/><Relationship Id="rId17" Type="http://schemas.openxmlformats.org/officeDocument/2006/relationships/image" Target="../media/image91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0.jp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0.png"/><Relationship Id="rId11" Type="http://schemas.openxmlformats.org/officeDocument/2006/relationships/image" Target="../media/image85.jpeg"/><Relationship Id="rId5" Type="http://schemas.openxmlformats.org/officeDocument/2006/relationships/image" Target="../media/image79.png"/><Relationship Id="rId15" Type="http://schemas.openxmlformats.org/officeDocument/2006/relationships/image" Target="../media/image89.jpeg"/><Relationship Id="rId10" Type="http://schemas.openxmlformats.org/officeDocument/2006/relationships/image" Target="../media/image84.jpe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jpeg"/><Relationship Id="rId14" Type="http://schemas.openxmlformats.org/officeDocument/2006/relationships/image" Target="../media/image8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dhpi@bws.dk" TargetMode="External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21.svg"/><Relationship Id="rId2" Type="http://schemas.openxmlformats.org/officeDocument/2006/relationships/customXml" Target="../../customXml/item1.xml"/><Relationship Id="rId1" Type="http://schemas.openxmlformats.org/officeDocument/2006/relationships/customXml" Target="../../customXml/item1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jpg"/><Relationship Id="rId21" Type="http://schemas.openxmlformats.org/officeDocument/2006/relationships/image" Target="../media/image43.png"/><Relationship Id="rId34" Type="http://schemas.openxmlformats.org/officeDocument/2006/relationships/image" Target="../media/image56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33" Type="http://schemas.openxmlformats.org/officeDocument/2006/relationships/image" Target="../media/image55.png"/><Relationship Id="rId38" Type="http://schemas.openxmlformats.org/officeDocument/2006/relationships/image" Target="../media/image60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jp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jpg"/><Relationship Id="rId32" Type="http://schemas.openxmlformats.org/officeDocument/2006/relationships/image" Target="../media/image54.png"/><Relationship Id="rId37" Type="http://schemas.openxmlformats.org/officeDocument/2006/relationships/image" Target="../media/image59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36" Type="http://schemas.openxmlformats.org/officeDocument/2006/relationships/image" Target="../media/image58.png"/><Relationship Id="rId10" Type="http://schemas.openxmlformats.org/officeDocument/2006/relationships/image" Target="../media/image32.png"/><Relationship Id="rId19" Type="http://schemas.openxmlformats.org/officeDocument/2006/relationships/image" Target="../media/image41.jpg"/><Relationship Id="rId31" Type="http://schemas.openxmlformats.org/officeDocument/2006/relationships/image" Target="../media/image53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jpg"/><Relationship Id="rId27" Type="http://schemas.openxmlformats.org/officeDocument/2006/relationships/image" Target="../media/image49.png"/><Relationship Id="rId30" Type="http://schemas.openxmlformats.org/officeDocument/2006/relationships/image" Target="../media/image52.png"/><Relationship Id="rId35" Type="http://schemas.openxmlformats.org/officeDocument/2006/relationships/image" Target="../media/image57.png"/><Relationship Id="rId8" Type="http://schemas.openxmlformats.org/officeDocument/2006/relationships/image" Target="../media/image30.png"/><Relationship Id="rId3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customXml" Target="../../customXml/item6.xml"/><Relationship Id="rId1" Type="http://schemas.openxmlformats.org/officeDocument/2006/relationships/customXml" Target="../../customXml/item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customXml" Target="../../customXml/item2.xml"/><Relationship Id="rId1" Type="http://schemas.openxmlformats.org/officeDocument/2006/relationships/customXml" Target="../../customXml/item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64.jpeg"/><Relationship Id="rId2" Type="http://schemas.openxmlformats.org/officeDocument/2006/relationships/customXml" Target="../../customXml/item12.xml"/><Relationship Id="rId1" Type="http://schemas.openxmlformats.org/officeDocument/2006/relationships/customXml" Target="../../customXml/item3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0000" y="288000"/>
            <a:ext cx="8424000" cy="40011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da-DK" sz="1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a-DK" sz="1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EPCA Vienna 2023 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10ECD98D-E5B1-3649-7104-F9B7E29939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878055"/>
            <a:ext cx="1728000" cy="1728000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844878-C8B8-2A2B-28CC-63C7AE863FCA}"/>
              </a:ext>
            </a:extLst>
          </p:cNvPr>
          <p:cNvSpPr txBox="1"/>
          <p:nvPr/>
        </p:nvSpPr>
        <p:spPr>
          <a:xfrm>
            <a:off x="270361" y="2736000"/>
            <a:ext cx="3293331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accent1"/>
                </a:solidFill>
                <a:latin typeface="Arial Black" panose="020B0A04020102020204" pitchFamily="34" charset="0"/>
              </a:rPr>
              <a:t>Global Chemical Logistics and Supply Chain Solutions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51314FE-C02A-7239-053B-EAFF9D7F3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0000" y="2672970"/>
            <a:ext cx="2304000" cy="179365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F2FE57A-7BAB-9AF8-AD7F-08587CE7CD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8526" y="2672970"/>
            <a:ext cx="2382634" cy="178682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7BE9876-532B-A9BD-9A92-942C5B9300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8526" y="878055"/>
            <a:ext cx="2382634" cy="173792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64DB39F-9049-78AA-AA13-EEE264823F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0000" y="878055"/>
            <a:ext cx="2304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605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840D9E1-41E5-4B35-B7F0-EA2699250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531" y="62126"/>
            <a:ext cx="8184184" cy="400110"/>
          </a:xfrm>
        </p:spPr>
        <p:txBody>
          <a:bodyPr/>
          <a:lstStyle/>
          <a:p>
            <a:r>
              <a:rPr lang="en-US" dirty="0"/>
              <a:t>Modes of Chemical Transportation Supported :</a:t>
            </a:r>
            <a:endParaRPr lang="en-US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B62AA3-EF9C-49B8-B1F6-B53BE80699C4}"/>
              </a:ext>
            </a:extLst>
          </p:cNvPr>
          <p:cNvSpPr txBox="1"/>
          <p:nvPr/>
        </p:nvSpPr>
        <p:spPr>
          <a:xfrm>
            <a:off x="345531" y="892174"/>
            <a:ext cx="5351262" cy="36150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algn="just">
              <a:lnSpc>
                <a:spcPct val="90000"/>
              </a:lnSpc>
              <a:spcAft>
                <a:spcPts val="300"/>
              </a:spcAft>
            </a:pPr>
            <a:endParaRPr lang="en-GB" sz="800" dirty="0">
              <a:effectLst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C022076-3A2C-0290-9498-1271F24D1FD2}"/>
              </a:ext>
            </a:extLst>
          </p:cNvPr>
          <p:cNvGrpSpPr/>
          <p:nvPr/>
        </p:nvGrpSpPr>
        <p:grpSpPr>
          <a:xfrm>
            <a:off x="682336" y="840849"/>
            <a:ext cx="2580408" cy="1757605"/>
            <a:chOff x="627334" y="709192"/>
            <a:chExt cx="2580408" cy="1757605"/>
          </a:xfrm>
        </p:grpSpPr>
        <p:pic>
          <p:nvPicPr>
            <p:cNvPr id="8" name="Picture 7" descr="A picture containing sky, outdoor, crane&#10;&#10;Description automatically generated">
              <a:extLst>
                <a:ext uri="{FF2B5EF4-FFF2-40B4-BE49-F238E27FC236}">
                  <a16:creationId xmlns:a16="http://schemas.microsoft.com/office/drawing/2014/main" id="{B6E02885-4429-1816-CDD9-A35F3713E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334" y="1016970"/>
              <a:ext cx="2580408" cy="1449827"/>
            </a:xfrm>
            <a:prstGeom prst="rect">
              <a:avLst/>
            </a:prstGeom>
          </p:spPr>
        </p:pic>
        <p:sp>
          <p:nvSpPr>
            <p:cNvPr id="13" name="Title 6">
              <a:extLst>
                <a:ext uri="{FF2B5EF4-FFF2-40B4-BE49-F238E27FC236}">
                  <a16:creationId xmlns:a16="http://schemas.microsoft.com/office/drawing/2014/main" id="{8530884F-C825-FF97-3E18-F6BCFA21817D}"/>
                </a:ext>
              </a:extLst>
            </p:cNvPr>
            <p:cNvSpPr txBox="1">
              <a:spLocks/>
            </p:cNvSpPr>
            <p:nvPr/>
          </p:nvSpPr>
          <p:spPr>
            <a:xfrm>
              <a:off x="627334" y="709192"/>
              <a:ext cx="2580408" cy="3077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2600" b="1" kern="120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da-DK" sz="2000" dirty="0">
                  <a:solidFill>
                    <a:schemeClr val="accent1"/>
                  </a:solidFill>
                </a:rPr>
                <a:t>Full Containers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5490E6-FEF9-AA80-1E16-760ECE3209B6}"/>
              </a:ext>
            </a:extLst>
          </p:cNvPr>
          <p:cNvGrpSpPr/>
          <p:nvPr/>
        </p:nvGrpSpPr>
        <p:grpSpPr>
          <a:xfrm>
            <a:off x="3734876" y="814046"/>
            <a:ext cx="1954361" cy="1784408"/>
            <a:chOff x="3742432" y="682389"/>
            <a:chExt cx="1954361" cy="1784408"/>
          </a:xfrm>
        </p:grpSpPr>
        <p:sp>
          <p:nvSpPr>
            <p:cNvPr id="14" name="Title 6">
              <a:extLst>
                <a:ext uri="{FF2B5EF4-FFF2-40B4-BE49-F238E27FC236}">
                  <a16:creationId xmlns:a16="http://schemas.microsoft.com/office/drawing/2014/main" id="{4722A10F-58D4-7836-6D90-979B2582287B}"/>
                </a:ext>
              </a:extLst>
            </p:cNvPr>
            <p:cNvSpPr txBox="1">
              <a:spLocks/>
            </p:cNvSpPr>
            <p:nvPr/>
          </p:nvSpPr>
          <p:spPr>
            <a:xfrm>
              <a:off x="3742432" y="682389"/>
              <a:ext cx="1954361" cy="3077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2600" b="1" kern="120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da-DK" sz="2000" dirty="0">
                  <a:solidFill>
                    <a:schemeClr val="accent1"/>
                  </a:solidFill>
                </a:rPr>
                <a:t>ISOTANKS</a:t>
              </a:r>
            </a:p>
          </p:txBody>
        </p:sp>
        <p:pic>
          <p:nvPicPr>
            <p:cNvPr id="1026" name="Picture 2" descr="Tilbury in Essex is one of the world’s largest container terminals ">
              <a:extLst>
                <a:ext uri="{FF2B5EF4-FFF2-40B4-BE49-F238E27FC236}">
                  <a16:creationId xmlns:a16="http://schemas.microsoft.com/office/drawing/2014/main" id="{9A7CB3D7-D416-C43C-52F0-4EB8590453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432" y="1021765"/>
              <a:ext cx="1954361" cy="1445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D7ED439-93E6-CC5E-2337-9B72F58014D3}"/>
              </a:ext>
            </a:extLst>
          </p:cNvPr>
          <p:cNvGrpSpPr/>
          <p:nvPr/>
        </p:nvGrpSpPr>
        <p:grpSpPr>
          <a:xfrm>
            <a:off x="6107586" y="840849"/>
            <a:ext cx="2789567" cy="1744572"/>
            <a:chOff x="6052584" y="709192"/>
            <a:chExt cx="2789567" cy="1744572"/>
          </a:xfrm>
        </p:grpSpPr>
        <p:sp>
          <p:nvSpPr>
            <p:cNvPr id="19" name="Title 6">
              <a:extLst>
                <a:ext uri="{FF2B5EF4-FFF2-40B4-BE49-F238E27FC236}">
                  <a16:creationId xmlns:a16="http://schemas.microsoft.com/office/drawing/2014/main" id="{B203C115-ACED-57F1-8532-4E721F8C5FE0}"/>
                </a:ext>
              </a:extLst>
            </p:cNvPr>
            <p:cNvSpPr txBox="1">
              <a:spLocks/>
            </p:cNvSpPr>
            <p:nvPr/>
          </p:nvSpPr>
          <p:spPr>
            <a:xfrm>
              <a:off x="6129219" y="709192"/>
              <a:ext cx="2580408" cy="3077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2600" b="1" kern="120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da-DK" sz="2000" dirty="0">
                  <a:solidFill>
                    <a:schemeClr val="accent1"/>
                  </a:solidFill>
                </a:rPr>
                <a:t>Bulk Tankers/Charters</a:t>
              </a: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C5BD5CB6-CF68-695F-854A-3BCFB0C27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52584" y="1016969"/>
              <a:ext cx="2789567" cy="1436795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D020BC6-23AE-2216-E49C-A8BB5804D671}"/>
              </a:ext>
            </a:extLst>
          </p:cNvPr>
          <p:cNvGrpSpPr/>
          <p:nvPr/>
        </p:nvGrpSpPr>
        <p:grpSpPr>
          <a:xfrm>
            <a:off x="3723339" y="2862494"/>
            <a:ext cx="1881182" cy="1776676"/>
            <a:chOff x="3763974" y="2759611"/>
            <a:chExt cx="1881182" cy="1776676"/>
          </a:xfrm>
        </p:grpSpPr>
        <p:sp>
          <p:nvSpPr>
            <p:cNvPr id="22" name="Title 6">
              <a:extLst>
                <a:ext uri="{FF2B5EF4-FFF2-40B4-BE49-F238E27FC236}">
                  <a16:creationId xmlns:a16="http://schemas.microsoft.com/office/drawing/2014/main" id="{6F80BA40-568E-535B-B3C8-9109554D2494}"/>
                </a:ext>
              </a:extLst>
            </p:cNvPr>
            <p:cNvSpPr txBox="1">
              <a:spLocks/>
            </p:cNvSpPr>
            <p:nvPr/>
          </p:nvSpPr>
          <p:spPr>
            <a:xfrm>
              <a:off x="3763974" y="2759611"/>
              <a:ext cx="1881182" cy="3077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2600" b="1" kern="120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da-DK" sz="2000" dirty="0">
                  <a:solidFill>
                    <a:srgbClr val="00B050"/>
                  </a:solidFill>
                </a:rPr>
                <a:t>Transactional Air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1CE6277-E7BF-F975-B202-53D96A842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63975" y="3086460"/>
              <a:ext cx="1881181" cy="1449827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B457869-E426-06A5-FC1A-C33DF057E22F}"/>
              </a:ext>
            </a:extLst>
          </p:cNvPr>
          <p:cNvGrpSpPr/>
          <p:nvPr/>
        </p:nvGrpSpPr>
        <p:grpSpPr>
          <a:xfrm>
            <a:off x="505227" y="2862494"/>
            <a:ext cx="2580408" cy="1769472"/>
            <a:chOff x="597866" y="2778683"/>
            <a:chExt cx="2580408" cy="1769472"/>
          </a:xfrm>
        </p:grpSpPr>
        <p:sp>
          <p:nvSpPr>
            <p:cNvPr id="21" name="Title 6">
              <a:extLst>
                <a:ext uri="{FF2B5EF4-FFF2-40B4-BE49-F238E27FC236}">
                  <a16:creationId xmlns:a16="http://schemas.microsoft.com/office/drawing/2014/main" id="{DC594539-4938-5276-465F-093F23BD54F4}"/>
                </a:ext>
              </a:extLst>
            </p:cNvPr>
            <p:cNvSpPr txBox="1">
              <a:spLocks/>
            </p:cNvSpPr>
            <p:nvPr/>
          </p:nvSpPr>
          <p:spPr>
            <a:xfrm>
              <a:off x="597866" y="2778683"/>
              <a:ext cx="2580408" cy="3077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2600" b="1" kern="120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da-DK" sz="2000" dirty="0">
                  <a:solidFill>
                    <a:srgbClr val="00B050"/>
                  </a:solidFill>
                </a:rPr>
                <a:t>Air Charter</a:t>
              </a:r>
            </a:p>
          </p:txBody>
        </p:sp>
        <p:pic>
          <p:nvPicPr>
            <p:cNvPr id="39" name="Picture 38" descr="A large airplane flying in the sky&#10;&#10;Description automatically generated with medium confidence">
              <a:extLst>
                <a:ext uri="{FF2B5EF4-FFF2-40B4-BE49-F238E27FC236}">
                  <a16:creationId xmlns:a16="http://schemas.microsoft.com/office/drawing/2014/main" id="{7922BBDF-05B4-6252-7310-2CBB7D7EE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946" y="3086460"/>
              <a:ext cx="2192248" cy="1461695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7457435-D00F-0CE9-F532-3AEBBEF6EB0F}"/>
              </a:ext>
            </a:extLst>
          </p:cNvPr>
          <p:cNvGrpSpPr/>
          <p:nvPr/>
        </p:nvGrpSpPr>
        <p:grpSpPr>
          <a:xfrm>
            <a:off x="6012969" y="2862494"/>
            <a:ext cx="2625804" cy="1778383"/>
            <a:chOff x="6201312" y="2773117"/>
            <a:chExt cx="2625804" cy="1778383"/>
          </a:xfrm>
        </p:grpSpPr>
        <p:sp>
          <p:nvSpPr>
            <p:cNvPr id="25" name="Title 6">
              <a:extLst>
                <a:ext uri="{FF2B5EF4-FFF2-40B4-BE49-F238E27FC236}">
                  <a16:creationId xmlns:a16="http://schemas.microsoft.com/office/drawing/2014/main" id="{1CBFD79B-36E5-21F4-6DDF-EE7D87463D51}"/>
                </a:ext>
              </a:extLst>
            </p:cNvPr>
            <p:cNvSpPr txBox="1">
              <a:spLocks/>
            </p:cNvSpPr>
            <p:nvPr/>
          </p:nvSpPr>
          <p:spPr>
            <a:xfrm>
              <a:off x="6201312" y="2773117"/>
              <a:ext cx="2580408" cy="307777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2600" b="1" kern="1200" baseline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da-DK" sz="2000" dirty="0">
                  <a:solidFill>
                    <a:schemeClr val="accent6"/>
                  </a:solidFill>
                </a:rPr>
                <a:t>Truckload / Hot Shot</a:t>
              </a: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502987C0-F6C0-4A1C-AB4A-2C5DABAB9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93532" y="3101673"/>
              <a:ext cx="1743754" cy="912767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93272B6D-F674-C099-1ADC-1B7307DCF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25430" y="3757833"/>
              <a:ext cx="1301686" cy="7936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0258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833B9-E48E-445D-BA58-ADC554F48D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0000" y="94541"/>
            <a:ext cx="8424000" cy="369332"/>
          </a:xfrm>
        </p:spPr>
        <p:txBody>
          <a:bodyPr/>
          <a:lstStyle/>
          <a:p>
            <a:r>
              <a:rPr lang="en-GB" sz="2400" dirty="0"/>
              <a:t>Chemicals Industry – Differentiating  Certifications and Standards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6B62A0-F063-BD0A-CEAD-E4507547813F}"/>
              </a:ext>
            </a:extLst>
          </p:cNvPr>
          <p:cNvGrpSpPr/>
          <p:nvPr/>
        </p:nvGrpSpPr>
        <p:grpSpPr>
          <a:xfrm>
            <a:off x="2211450" y="498792"/>
            <a:ext cx="4370933" cy="1284046"/>
            <a:chOff x="2211450" y="498792"/>
            <a:chExt cx="4370933" cy="128404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24FCB0C-62B4-3C99-E494-64FB496D7415}"/>
                </a:ext>
              </a:extLst>
            </p:cNvPr>
            <p:cNvGrpSpPr/>
            <p:nvPr/>
          </p:nvGrpSpPr>
          <p:grpSpPr>
            <a:xfrm>
              <a:off x="4032447" y="576459"/>
              <a:ext cx="2338371" cy="934968"/>
              <a:chOff x="4032447" y="576459"/>
              <a:chExt cx="2338371" cy="934968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A8B559B3-BB96-264F-C151-6D73A60F2A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32447" y="601362"/>
                <a:ext cx="938314" cy="910065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CD066187-95A2-8E36-5257-512A667324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4524" y="576459"/>
                <a:ext cx="976294" cy="910724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2C8D7AD-C111-4C72-345D-DED91C312DF9}"/>
                </a:ext>
              </a:extLst>
            </p:cNvPr>
            <p:cNvGrpSpPr/>
            <p:nvPr/>
          </p:nvGrpSpPr>
          <p:grpSpPr>
            <a:xfrm>
              <a:off x="2211450" y="498792"/>
              <a:ext cx="4370933" cy="1284046"/>
              <a:chOff x="2211450" y="498792"/>
              <a:chExt cx="4370933" cy="1284046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DBCA4CFD-775E-066C-2177-4C78876737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65583" y="741098"/>
                <a:ext cx="1113701" cy="573890"/>
              </a:xfrm>
              <a:prstGeom prst="rect">
                <a:avLst/>
              </a:prstGeom>
            </p:spPr>
          </p:pic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442B59A-DC76-B269-7180-45F76A857D38}"/>
                  </a:ext>
                </a:extLst>
              </p:cNvPr>
              <p:cNvSpPr/>
              <p:nvPr/>
            </p:nvSpPr>
            <p:spPr>
              <a:xfrm>
                <a:off x="2211450" y="539875"/>
                <a:ext cx="4370933" cy="848842"/>
              </a:xfrm>
              <a:prstGeom prst="rect">
                <a:avLst/>
              </a:prstGeom>
              <a:noFill/>
              <a:ln w="28575">
                <a:solidFill>
                  <a:srgbClr val="38BB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18B1940-2EA5-8C83-BA18-695A94A19C6A}"/>
                  </a:ext>
                </a:extLst>
              </p:cNvPr>
              <p:cNvSpPr txBox="1"/>
              <p:nvPr/>
            </p:nvSpPr>
            <p:spPr>
              <a:xfrm>
                <a:off x="4004725" y="498792"/>
                <a:ext cx="7581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/>
                  <a:t>Existing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5BA9508-481E-369F-3D61-901322ACEA1A}"/>
                  </a:ext>
                </a:extLst>
              </p:cNvPr>
              <p:cNvSpPr txBox="1"/>
              <p:nvPr/>
            </p:nvSpPr>
            <p:spPr>
              <a:xfrm>
                <a:off x="4053075" y="1475061"/>
                <a:ext cx="1847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1400" b="1" dirty="0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895A488-EBA5-3181-7109-7DE992BF825D}"/>
              </a:ext>
            </a:extLst>
          </p:cNvPr>
          <p:cNvGrpSpPr/>
          <p:nvPr/>
        </p:nvGrpSpPr>
        <p:grpSpPr>
          <a:xfrm>
            <a:off x="1920532" y="2862118"/>
            <a:ext cx="5162144" cy="1910725"/>
            <a:chOff x="1920532" y="2862118"/>
            <a:chExt cx="5162144" cy="191072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4FF7E10-0C00-BE9C-6074-29E5C9143D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48222" y="3031312"/>
              <a:ext cx="1314518" cy="628682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88949F3-1A0F-88C4-CF28-DDAD526765B6}"/>
                </a:ext>
              </a:extLst>
            </p:cNvPr>
            <p:cNvGrpSpPr/>
            <p:nvPr/>
          </p:nvGrpSpPr>
          <p:grpSpPr>
            <a:xfrm>
              <a:off x="1920532" y="2862118"/>
              <a:ext cx="5162144" cy="1910725"/>
              <a:chOff x="1920532" y="2862118"/>
              <a:chExt cx="5162144" cy="1910725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6B69D275-B60C-4381-7A65-CFC0DA7944C8}"/>
                  </a:ext>
                </a:extLst>
              </p:cNvPr>
              <p:cNvGrpSpPr/>
              <p:nvPr/>
            </p:nvGrpSpPr>
            <p:grpSpPr>
              <a:xfrm>
                <a:off x="2085121" y="2969536"/>
                <a:ext cx="4933365" cy="1697454"/>
                <a:chOff x="2051300" y="1557622"/>
                <a:chExt cx="4933365" cy="1697454"/>
              </a:xfrm>
            </p:grpSpPr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6E4D9547-EADD-9959-B99B-0FEEE1AA0D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clrChange>
                    <a:clrFrom>
                      <a:srgbClr val="F3F3F3"/>
                    </a:clrFrom>
                    <a:clrTo>
                      <a:srgbClr val="F3F3F3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5630"/>
                <a:stretch/>
              </p:blipFill>
              <p:spPr>
                <a:xfrm>
                  <a:off x="3098711" y="2586794"/>
                  <a:ext cx="1059746" cy="620371"/>
                </a:xfrm>
                <a:prstGeom prst="rect">
                  <a:avLst/>
                </a:prstGeom>
              </p:spPr>
            </p:pic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DC92691D-90CD-2D90-CB78-A69542E442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51300" y="1617784"/>
                  <a:ext cx="848097" cy="816806"/>
                </a:xfrm>
                <a:prstGeom prst="rect">
                  <a:avLst/>
                </a:prstGeom>
              </p:spPr>
            </p:pic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D7F61970-7190-A58D-1CFD-35E8161E35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51737" y="1652047"/>
                  <a:ext cx="1316046" cy="712831"/>
                </a:xfrm>
                <a:prstGeom prst="rect">
                  <a:avLst/>
                </a:prstGeom>
              </p:spPr>
            </p:pic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75620E14-629E-E768-188B-5AF7BCDA9E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62464" y="2359562"/>
                  <a:ext cx="822201" cy="770662"/>
                </a:xfrm>
                <a:prstGeom prst="rect">
                  <a:avLst/>
                </a:prstGeom>
              </p:spPr>
            </p:pic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DF7E3BCC-7CC2-A4A6-B0F5-3714823A97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55059" y="2650985"/>
                  <a:ext cx="1188031" cy="604091"/>
                </a:xfrm>
                <a:prstGeom prst="rect">
                  <a:avLst/>
                </a:prstGeom>
              </p:spPr>
            </p:pic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6F5E1A9D-8ABE-0EEA-F1D3-3FD01DF2CC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00787" y="1557622"/>
                  <a:ext cx="909415" cy="961800"/>
                </a:xfrm>
                <a:prstGeom prst="rect">
                  <a:avLst/>
                </a:prstGeom>
              </p:spPr>
            </p:pic>
          </p:grp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90D47575-273A-E826-A249-EFBA52EDBA6F}"/>
                  </a:ext>
                </a:extLst>
              </p:cNvPr>
              <p:cNvSpPr/>
              <p:nvPr/>
            </p:nvSpPr>
            <p:spPr>
              <a:xfrm>
                <a:off x="1920532" y="2875266"/>
                <a:ext cx="5162144" cy="1897577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E1A1C26-2269-6758-BD6C-C3310241E565}"/>
                  </a:ext>
                </a:extLst>
              </p:cNvPr>
              <p:cNvSpPr txBox="1"/>
              <p:nvPr/>
            </p:nvSpPr>
            <p:spPr>
              <a:xfrm>
                <a:off x="4080291" y="2862118"/>
                <a:ext cx="6731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/>
                  <a:t>Future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170CC2-1AAF-BAE1-2B1A-A338BA78B013}"/>
                  </a:ext>
                </a:extLst>
              </p:cNvPr>
              <p:cNvSpPr/>
              <p:nvPr/>
            </p:nvSpPr>
            <p:spPr>
              <a:xfrm>
                <a:off x="2863850" y="3816843"/>
                <a:ext cx="3346934" cy="9263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5429D6F1-6618-9295-B71F-CA7BECBC59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290307" y="3886555"/>
                <a:ext cx="1035103" cy="654084"/>
              </a:xfrm>
              <a:prstGeom prst="rect">
                <a:avLst/>
              </a:prstGeom>
            </p:spPr>
          </p:pic>
          <p:pic>
            <p:nvPicPr>
              <p:cNvPr id="13" name="Picture 4" descr="IATA Outlines Layered Approach for Industry Re-Start | Aviation Pros">
                <a:extLst>
                  <a:ext uri="{FF2B5EF4-FFF2-40B4-BE49-F238E27FC236}">
                    <a16:creationId xmlns:a16="http://schemas.microsoft.com/office/drawing/2014/main" id="{3FA1B9F1-DE0A-EA6C-2434-00DF590440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86977" y="3846504"/>
                <a:ext cx="866868" cy="6519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74" name="Picture 2" descr="Associations">
                <a:extLst>
                  <a:ext uri="{FF2B5EF4-FFF2-40B4-BE49-F238E27FC236}">
                    <a16:creationId xmlns:a16="http://schemas.microsoft.com/office/drawing/2014/main" id="{5F2E1B29-4818-E5EA-2587-4EF1524586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53521" y="3846504"/>
                <a:ext cx="1143088" cy="6401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34B556-D43F-9906-A78C-878B882238DB}"/>
              </a:ext>
            </a:extLst>
          </p:cNvPr>
          <p:cNvGrpSpPr/>
          <p:nvPr/>
        </p:nvGrpSpPr>
        <p:grpSpPr>
          <a:xfrm>
            <a:off x="1305251" y="1503683"/>
            <a:ext cx="6223278" cy="1317689"/>
            <a:chOff x="1305251" y="1503683"/>
            <a:chExt cx="6223278" cy="131768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F053DCD-F58E-3707-9859-BC369A1BC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3729" y="1654963"/>
              <a:ext cx="1233678" cy="974881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AE91DF7-29A8-C503-76EA-89BFE1335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0479" y="1674247"/>
              <a:ext cx="1030811" cy="1037303"/>
            </a:xfrm>
            <a:prstGeom prst="rect">
              <a:avLst/>
            </a:prstGeom>
          </p:spPr>
        </p:pic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99B2B70-DD3D-F230-7CC3-0C42BF34A718}"/>
                </a:ext>
              </a:extLst>
            </p:cNvPr>
            <p:cNvSpPr/>
            <p:nvPr/>
          </p:nvSpPr>
          <p:spPr>
            <a:xfrm>
              <a:off x="1305251" y="1503683"/>
              <a:ext cx="6223278" cy="1317689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FC1B29C-FAEC-7926-DD30-77546062F577}"/>
                </a:ext>
              </a:extLst>
            </p:cNvPr>
            <p:cNvSpPr txBox="1"/>
            <p:nvPr/>
          </p:nvSpPr>
          <p:spPr>
            <a:xfrm>
              <a:off x="3652573" y="1505955"/>
              <a:ext cx="14708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Chemical Specific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8693E01-CAE4-83C9-F7C5-EF6C75F11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809015" y="1976761"/>
              <a:ext cx="1223849" cy="35353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71B530A-9F66-DEAF-8889-B3D447B50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343808" y="2012207"/>
              <a:ext cx="1223849" cy="3273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78610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97295" y="0"/>
            <a:ext cx="3346704" cy="4788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7268" y="254253"/>
            <a:ext cx="317690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Tailor-made </a:t>
            </a:r>
            <a:r>
              <a:rPr dirty="0"/>
              <a:t>IT</a:t>
            </a:r>
            <a:r>
              <a:rPr spc="-40" dirty="0"/>
              <a:t> </a:t>
            </a:r>
            <a:r>
              <a:rPr spc="-20" dirty="0"/>
              <a:t>Systems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7268" y="730961"/>
            <a:ext cx="4604385" cy="3501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40" dirty="0">
                <a:solidFill>
                  <a:srgbClr val="585858"/>
                </a:solidFill>
                <a:latin typeface="Carlito"/>
                <a:cs typeface="Carlito"/>
              </a:rPr>
              <a:t>We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develop </a:t>
            </a:r>
            <a:r>
              <a:rPr sz="1600" spc="-5" dirty="0">
                <a:solidFill>
                  <a:srgbClr val="585858"/>
                </a:solidFill>
                <a:latin typeface="Carlito"/>
                <a:cs typeface="Carlito"/>
              </a:rPr>
              <a:t>tailor-made IT </a:t>
            </a:r>
            <a:r>
              <a:rPr sz="1600" spc="-15" dirty="0">
                <a:solidFill>
                  <a:srgbClr val="585858"/>
                </a:solidFill>
                <a:latin typeface="Carlito"/>
                <a:cs typeface="Carlito"/>
              </a:rPr>
              <a:t>systems </a:t>
            </a:r>
            <a:r>
              <a:rPr sz="1600" spc="-5" dirty="0">
                <a:solidFill>
                  <a:srgbClr val="585858"/>
                </a:solidFill>
                <a:latin typeface="Carlito"/>
                <a:cs typeface="Carlito"/>
              </a:rPr>
              <a:t>which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can be  </a:t>
            </a:r>
            <a:r>
              <a:rPr sz="1600" spc="-15" dirty="0">
                <a:solidFill>
                  <a:srgbClr val="585858"/>
                </a:solidFill>
                <a:latin typeface="Carlito"/>
                <a:cs typeface="Carlito"/>
              </a:rPr>
              <a:t>integrated </a:t>
            </a:r>
            <a:r>
              <a:rPr sz="1600" spc="-5" dirty="0">
                <a:solidFill>
                  <a:srgbClr val="585858"/>
                </a:solidFill>
                <a:latin typeface="Carlito"/>
                <a:cs typeface="Carlito"/>
              </a:rPr>
              <a:t>with client </a:t>
            </a:r>
            <a:r>
              <a:rPr sz="1600" spc="-15" dirty="0">
                <a:solidFill>
                  <a:srgbClr val="585858"/>
                </a:solidFill>
                <a:latin typeface="Carlito"/>
                <a:cs typeface="Carlito"/>
              </a:rPr>
              <a:t>systems.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Innovative </a:t>
            </a:r>
            <a:r>
              <a:rPr sz="1600" spc="-5" dirty="0">
                <a:solidFill>
                  <a:srgbClr val="585858"/>
                </a:solidFill>
                <a:latin typeface="Carlito"/>
                <a:cs typeface="Carlito"/>
              </a:rPr>
              <a:t>in-house 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planners, </a:t>
            </a:r>
            <a:r>
              <a:rPr sz="1600" spc="-5" dirty="0">
                <a:solidFill>
                  <a:srgbClr val="585858"/>
                </a:solidFill>
                <a:latin typeface="Carlito"/>
                <a:cs typeface="Carlito"/>
              </a:rPr>
              <a:t>technicians and </a:t>
            </a:r>
            <a:r>
              <a:rPr sz="1600" spc="-15" dirty="0">
                <a:solidFill>
                  <a:srgbClr val="585858"/>
                </a:solidFill>
                <a:latin typeface="Carlito"/>
                <a:cs typeface="Carlito"/>
              </a:rPr>
              <a:t>programmers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ensure </a:t>
            </a:r>
            <a:r>
              <a:rPr sz="1600" spc="-5" dirty="0">
                <a:solidFill>
                  <a:srgbClr val="585858"/>
                </a:solidFill>
                <a:latin typeface="Carlito"/>
                <a:cs typeface="Carlito"/>
              </a:rPr>
              <a:t>the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best  </a:t>
            </a:r>
            <a:r>
              <a:rPr sz="1600" spc="-5" dirty="0">
                <a:solidFill>
                  <a:srgbClr val="585858"/>
                </a:solidFill>
                <a:latin typeface="Carlito"/>
                <a:cs typeface="Carlito"/>
              </a:rPr>
              <a:t>possible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solutions.</a:t>
            </a:r>
            <a:endParaRPr sz="16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585858"/>
                </a:solidFill>
                <a:latin typeface="Carlito"/>
                <a:cs typeface="Carlito"/>
              </a:rPr>
              <a:t>Our </a:t>
            </a:r>
            <a:r>
              <a:rPr sz="1600" b="1" spc="-20" dirty="0">
                <a:solidFill>
                  <a:srgbClr val="585858"/>
                </a:solidFill>
                <a:latin typeface="Carlito"/>
                <a:cs typeface="Carlito"/>
              </a:rPr>
              <a:t>systems</a:t>
            </a:r>
            <a:r>
              <a:rPr sz="1600" b="1" spc="3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1600" b="1" spc="-5" dirty="0">
                <a:solidFill>
                  <a:srgbClr val="585858"/>
                </a:solidFill>
                <a:latin typeface="Carlito"/>
                <a:cs typeface="Carlito"/>
              </a:rPr>
              <a:t>include:</a:t>
            </a:r>
            <a:endParaRPr sz="1600">
              <a:latin typeface="Carlito"/>
              <a:cs typeface="Carlito"/>
            </a:endParaRPr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lr>
                <a:srgbClr val="F98200"/>
              </a:buClr>
              <a:buFont typeface="Arial"/>
              <a:buChar char="•"/>
              <a:tabLst>
                <a:tab pos="193040" algn="l"/>
              </a:tabLst>
            </a:pP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Purchase </a:t>
            </a:r>
            <a:r>
              <a:rPr sz="1600" spc="-15" dirty="0">
                <a:solidFill>
                  <a:srgbClr val="585858"/>
                </a:solidFill>
                <a:latin typeface="Carlito"/>
                <a:cs typeface="Carlito"/>
              </a:rPr>
              <a:t>Order</a:t>
            </a:r>
            <a:r>
              <a:rPr sz="1600" spc="3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Management</a:t>
            </a:r>
            <a:endParaRPr sz="1600">
              <a:latin typeface="Carlito"/>
              <a:cs typeface="Carlito"/>
            </a:endParaRPr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lr>
                <a:srgbClr val="F98200"/>
              </a:buClr>
              <a:buFont typeface="Arial"/>
              <a:buChar char="•"/>
              <a:tabLst>
                <a:tab pos="193040" algn="l"/>
              </a:tabLst>
            </a:pPr>
            <a:r>
              <a:rPr sz="1600" spc="-15" dirty="0">
                <a:solidFill>
                  <a:srgbClr val="585858"/>
                </a:solidFill>
                <a:latin typeface="Carlito"/>
                <a:cs typeface="Carlito"/>
              </a:rPr>
              <a:t>Warehouse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Management</a:t>
            </a:r>
            <a:r>
              <a:rPr sz="1600" spc="3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1600" spc="-15" dirty="0">
                <a:solidFill>
                  <a:srgbClr val="585858"/>
                </a:solidFill>
                <a:latin typeface="Carlito"/>
                <a:cs typeface="Carlito"/>
              </a:rPr>
              <a:t>System</a:t>
            </a:r>
            <a:endParaRPr sz="1600">
              <a:latin typeface="Carlito"/>
              <a:cs typeface="Carlito"/>
            </a:endParaRPr>
          </a:p>
          <a:p>
            <a:pPr marL="192405" indent="-180340">
              <a:lnSpc>
                <a:spcPct val="100000"/>
              </a:lnSpc>
              <a:spcBef>
                <a:spcPts val="305"/>
              </a:spcBef>
              <a:buClr>
                <a:srgbClr val="F98200"/>
              </a:buClr>
              <a:buFont typeface="Arial"/>
              <a:buChar char="•"/>
              <a:tabLst>
                <a:tab pos="193040" algn="l"/>
              </a:tabLst>
            </a:pPr>
            <a:r>
              <a:rPr sz="1600" spc="-5" dirty="0">
                <a:solidFill>
                  <a:srgbClr val="585858"/>
                </a:solidFill>
                <a:latin typeface="Carlito"/>
                <a:cs typeface="Carlito"/>
              </a:rPr>
              <a:t>Full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door-to-door </a:t>
            </a:r>
            <a:r>
              <a:rPr sz="1600" spc="-30" dirty="0">
                <a:solidFill>
                  <a:srgbClr val="585858"/>
                </a:solidFill>
                <a:latin typeface="Carlito"/>
                <a:cs typeface="Carlito"/>
              </a:rPr>
              <a:t>Track </a:t>
            </a:r>
            <a:r>
              <a:rPr sz="1600" spc="-5" dirty="0">
                <a:solidFill>
                  <a:srgbClr val="585858"/>
                </a:solidFill>
                <a:latin typeface="Carlito"/>
                <a:cs typeface="Carlito"/>
              </a:rPr>
              <a:t>&amp; </a:t>
            </a:r>
            <a:r>
              <a:rPr sz="1600" spc="-30" dirty="0">
                <a:solidFill>
                  <a:srgbClr val="585858"/>
                </a:solidFill>
                <a:latin typeface="Carlito"/>
                <a:cs typeface="Carlito"/>
              </a:rPr>
              <a:t>Trace</a:t>
            </a:r>
            <a:r>
              <a:rPr sz="1600" spc="7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1600" spc="-15" dirty="0">
                <a:solidFill>
                  <a:srgbClr val="585858"/>
                </a:solidFill>
                <a:latin typeface="Carlito"/>
                <a:cs typeface="Carlito"/>
              </a:rPr>
              <a:t>System</a:t>
            </a:r>
            <a:endParaRPr sz="1600">
              <a:latin typeface="Carlito"/>
              <a:cs typeface="Carlito"/>
            </a:endParaRPr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lr>
                <a:srgbClr val="F98200"/>
              </a:buClr>
              <a:buFont typeface="Arial"/>
              <a:buChar char="•"/>
              <a:tabLst>
                <a:tab pos="193040" algn="l"/>
              </a:tabLst>
            </a:pPr>
            <a:r>
              <a:rPr sz="1600" spc="-15" dirty="0">
                <a:solidFill>
                  <a:srgbClr val="585858"/>
                </a:solidFill>
                <a:latin typeface="Carlito"/>
                <a:cs typeface="Carlito"/>
              </a:rPr>
              <a:t>Tailor-made</a:t>
            </a:r>
            <a:r>
              <a:rPr sz="1600" spc="-2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Carlito"/>
                <a:cs typeface="Carlito"/>
              </a:rPr>
              <a:t>KPIs</a:t>
            </a:r>
            <a:endParaRPr sz="1600">
              <a:latin typeface="Carlito"/>
              <a:cs typeface="Carlito"/>
            </a:endParaRPr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lr>
                <a:srgbClr val="F98200"/>
              </a:buClr>
              <a:buFont typeface="Arial"/>
              <a:buChar char="•"/>
              <a:tabLst>
                <a:tab pos="193040" algn="l"/>
              </a:tabLst>
            </a:pP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Local Customs</a:t>
            </a:r>
            <a:r>
              <a:rPr sz="160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Carlito"/>
                <a:cs typeface="Carlito"/>
              </a:rPr>
              <a:t>Monitoring</a:t>
            </a:r>
            <a:endParaRPr sz="1600">
              <a:latin typeface="Carlito"/>
              <a:cs typeface="Carlito"/>
            </a:endParaRPr>
          </a:p>
          <a:p>
            <a:pPr marL="192405" indent="-180340">
              <a:lnSpc>
                <a:spcPct val="100000"/>
              </a:lnSpc>
              <a:spcBef>
                <a:spcPts val="295"/>
              </a:spcBef>
              <a:buClr>
                <a:srgbClr val="F98200"/>
              </a:buClr>
              <a:buFont typeface="Arial"/>
              <a:buChar char="•"/>
              <a:tabLst>
                <a:tab pos="193040" algn="l"/>
              </a:tabLst>
            </a:pP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Project Cost</a:t>
            </a:r>
            <a:r>
              <a:rPr sz="1600" spc="4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Control</a:t>
            </a:r>
            <a:endParaRPr sz="1600">
              <a:latin typeface="Carlito"/>
              <a:cs typeface="Carlito"/>
            </a:endParaRPr>
          </a:p>
          <a:p>
            <a:pPr marL="192405" indent="-180340">
              <a:lnSpc>
                <a:spcPct val="100000"/>
              </a:lnSpc>
              <a:spcBef>
                <a:spcPts val="305"/>
              </a:spcBef>
              <a:buClr>
                <a:srgbClr val="F98200"/>
              </a:buClr>
              <a:buFont typeface="Arial"/>
              <a:buChar char="•"/>
              <a:tabLst>
                <a:tab pos="193040" algn="l"/>
              </a:tabLst>
            </a:pP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Carbon</a:t>
            </a:r>
            <a:r>
              <a:rPr sz="1600" spc="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Carlito"/>
                <a:cs typeface="Carlito"/>
              </a:rPr>
              <a:t>Calculator</a:t>
            </a:r>
            <a:endParaRPr sz="1600">
              <a:latin typeface="Carlito"/>
              <a:cs typeface="Carlito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7335102-EAD8-B1A6-6691-DB0E957EC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090" y="453457"/>
            <a:ext cx="4377435" cy="19266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2945FE-AC37-75B1-892C-C126873ED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32" y="508264"/>
            <a:ext cx="4192520" cy="22769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C40341-EAB7-9A38-E777-5D54BA11E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697" y="508264"/>
            <a:ext cx="326340" cy="2481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4ED9540-BE89-4309-22AB-FDEF3624B545}"/>
              </a:ext>
            </a:extLst>
          </p:cNvPr>
          <p:cNvSpPr txBox="1"/>
          <p:nvPr/>
        </p:nvSpPr>
        <p:spPr>
          <a:xfrm rot="267378">
            <a:off x="3696447" y="2077941"/>
            <a:ext cx="294525" cy="11106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marL="0" indent="0" algn="ctr">
              <a:buNone/>
            </a:pPr>
            <a:r>
              <a:rPr lang="en-US" sz="700" dirty="0"/>
              <a:t>ABC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25B05D1A-24FA-2884-C26C-EBAD109BB5C2}"/>
              </a:ext>
            </a:extLst>
          </p:cNvPr>
          <p:cNvSpPr txBox="1">
            <a:spLocks/>
          </p:cNvSpPr>
          <p:nvPr/>
        </p:nvSpPr>
        <p:spPr>
          <a:xfrm>
            <a:off x="34443" y="-89548"/>
            <a:ext cx="6219465" cy="351288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180000" algn="l" defTabSz="914400" rtl="0" eaLnBrk="1" latinLnBrk="0" hangingPunct="1"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2"/>
                </a:solidFill>
              </a:rPr>
              <a:t>Bespoke Customer Dashboards and Portals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0EBDC5-53E2-3CA9-BC24-211496842E0B}"/>
              </a:ext>
            </a:extLst>
          </p:cNvPr>
          <p:cNvSpPr/>
          <p:nvPr/>
        </p:nvSpPr>
        <p:spPr>
          <a:xfrm>
            <a:off x="4814455" y="2536870"/>
            <a:ext cx="152400" cy="552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3DDEC9-E321-FF4F-8D3C-44B756E581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4787" y="2569649"/>
            <a:ext cx="4363257" cy="23926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DD2788-0FFF-435F-86D0-B59C10E019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178" y="2835448"/>
            <a:ext cx="3805981" cy="21768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257C50B-769B-95F5-1319-BA5CB3F5B8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598281"/>
            <a:ext cx="376547" cy="25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790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4492BC-8C39-5DBA-1CAB-D0C2C35A5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02" y="0"/>
            <a:ext cx="8839996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2A2E4C-41DD-F382-C1E5-0318FE087B00}"/>
              </a:ext>
            </a:extLst>
          </p:cNvPr>
          <p:cNvSpPr txBox="1"/>
          <p:nvPr/>
        </p:nvSpPr>
        <p:spPr>
          <a:xfrm>
            <a:off x="633547" y="418011"/>
            <a:ext cx="173082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1"/>
                </a:solidFill>
                <a:highlight>
                  <a:srgbClr val="F2F2F2"/>
                </a:highlight>
              </a:rPr>
              <a:t>Sample</a:t>
            </a:r>
          </a:p>
        </p:txBody>
      </p:sp>
    </p:spTree>
    <p:extLst>
      <p:ext uri="{BB962C8B-B14F-4D97-AF65-F5344CB8AC3E}">
        <p14:creationId xmlns:p14="http://schemas.microsoft.com/office/powerpoint/2010/main" val="3099603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1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8752"/>
            <a:ext cx="9144000" cy="5143500"/>
            <a:chOff x="0" y="0"/>
            <a:chExt cx="9144000" cy="51435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711695" cy="47884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38115" y="0"/>
              <a:ext cx="4406265" cy="4788535"/>
            </a:xfrm>
            <a:custGeom>
              <a:avLst/>
              <a:gdLst/>
              <a:ahLst/>
              <a:cxnLst/>
              <a:rect l="l" t="t" r="r" b="b"/>
              <a:pathLst>
                <a:path w="4406265" h="4788535">
                  <a:moveTo>
                    <a:pt x="4405884" y="0"/>
                  </a:moveTo>
                  <a:lnTo>
                    <a:pt x="0" y="0"/>
                  </a:lnTo>
                  <a:lnTo>
                    <a:pt x="0" y="4788408"/>
                  </a:lnTo>
                  <a:lnTo>
                    <a:pt x="4405884" y="4788408"/>
                  </a:lnTo>
                  <a:lnTo>
                    <a:pt x="4405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09129" y="147902"/>
            <a:ext cx="3668342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br>
              <a:rPr lang="en-US" spc="-5" dirty="0"/>
            </a:br>
            <a:r>
              <a:rPr spc="-5" dirty="0"/>
              <a:t>Questions</a:t>
            </a:r>
            <a:r>
              <a:rPr sz="2400" spc="-5" dirty="0"/>
              <a:t>?</a:t>
            </a:r>
            <a:br>
              <a:rPr lang="en-US" sz="2400" spc="-5" dirty="0"/>
            </a:br>
            <a:br>
              <a:rPr lang="en-US" sz="2400" spc="-5" dirty="0"/>
            </a:br>
            <a:r>
              <a:rPr lang="en-US" sz="2400" spc="-5" dirty="0"/>
              <a:t>Thank you!</a:t>
            </a:r>
            <a:endParaRPr sz="2400" dirty="0"/>
          </a:p>
        </p:txBody>
      </p:sp>
      <p:sp>
        <p:nvSpPr>
          <p:cNvPr id="6" name="object 6"/>
          <p:cNvSpPr txBox="1"/>
          <p:nvPr/>
        </p:nvSpPr>
        <p:spPr>
          <a:xfrm>
            <a:off x="5267325" y="1796967"/>
            <a:ext cx="3349625" cy="1414489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69"/>
              </a:spcBef>
            </a:pPr>
            <a:r>
              <a:rPr sz="2000" b="1" spc="-10" dirty="0">
                <a:solidFill>
                  <a:srgbClr val="1E569F"/>
                </a:solidFill>
                <a:latin typeface="Carlito"/>
                <a:cs typeface="Carlito"/>
              </a:rPr>
              <a:t>Contacts:</a:t>
            </a:r>
            <a:endParaRPr sz="2000" dirty="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  <a:spcBef>
                <a:spcPts val="605"/>
              </a:spcBef>
            </a:pPr>
            <a:r>
              <a:rPr lang="en-US" sz="1600" b="1" spc="-5" dirty="0">
                <a:solidFill>
                  <a:srgbClr val="1E569F"/>
                </a:solidFill>
                <a:latin typeface="Carlito"/>
                <a:cs typeface="Carlito"/>
              </a:rPr>
              <a:t>David Thorpe</a:t>
            </a:r>
            <a:endParaRPr sz="1600" dirty="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  <a:spcBef>
                <a:spcPts val="675"/>
              </a:spcBef>
            </a:pPr>
            <a:r>
              <a:rPr lang="en-US" sz="1600" b="1" spc="-5" dirty="0">
                <a:solidFill>
                  <a:srgbClr val="1E569F"/>
                </a:solidFill>
                <a:latin typeface="Carlito"/>
                <a:cs typeface="Carlito"/>
              </a:rPr>
              <a:t>Global Head- Chemicals</a:t>
            </a:r>
            <a:endParaRPr sz="1600" dirty="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  <a:spcBef>
                <a:spcPts val="680"/>
              </a:spcBef>
            </a:pPr>
            <a:r>
              <a:rPr lang="en-US" sz="1600" b="1" u="heavy" spc="-10" dirty="0">
                <a:solidFill>
                  <a:srgbClr val="0E3C74"/>
                </a:solidFill>
                <a:uFill>
                  <a:solidFill>
                    <a:srgbClr val="0E3C74"/>
                  </a:solidFill>
                </a:uFill>
                <a:latin typeface="Carlito"/>
                <a:cs typeface="Carlito"/>
                <a:hlinkClick r:id="rId3"/>
              </a:rPr>
              <a:t>dhpi</a:t>
            </a:r>
            <a:r>
              <a:rPr sz="1600" b="1" u="heavy" spc="-10" dirty="0">
                <a:solidFill>
                  <a:srgbClr val="0E3C74"/>
                </a:solidFill>
                <a:uFill>
                  <a:solidFill>
                    <a:srgbClr val="0E3C74"/>
                  </a:solidFill>
                </a:uFill>
                <a:latin typeface="Carlito"/>
                <a:cs typeface="Carlito"/>
                <a:hlinkClick r:id="rId3"/>
              </a:rPr>
              <a:t>@bws.dk</a:t>
            </a:r>
            <a:endParaRPr sz="1600" dirty="0">
              <a:latin typeface="Carlito"/>
              <a:cs typeface="Carlito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0E9421-EE2F-E994-CD75-52CE173913DA}"/>
              </a:ext>
            </a:extLst>
          </p:cNvPr>
          <p:cNvSpPr/>
          <p:nvPr/>
        </p:nvSpPr>
        <p:spPr>
          <a:xfrm>
            <a:off x="5486400" y="2290687"/>
            <a:ext cx="2895598" cy="990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1AB0E-D2FF-1DD6-2A6E-C00FD9DD8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Facts about Blue Water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CE8943-5F31-AA05-7413-D2D584880DF7}"/>
              </a:ext>
            </a:extLst>
          </p:cNvPr>
          <p:cNvSpPr txBox="1"/>
          <p:nvPr/>
        </p:nvSpPr>
        <p:spPr>
          <a:xfrm>
            <a:off x="540000" y="972000"/>
            <a:ext cx="8073000" cy="2703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GB" sz="1650" dirty="0">
                <a:solidFill>
                  <a:schemeClr val="accent4"/>
                </a:solidFill>
                <a:cs typeface="Arial" panose="020B0604020202020204" pitchFamily="34" charset="0"/>
              </a:rPr>
              <a:t>Global Transport, Supply Chain Services, and Freight Forwarding Company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72F83A0-1AC8-58A0-D296-28151013C43C}"/>
              </a:ext>
            </a:extLst>
          </p:cNvPr>
          <p:cNvGrpSpPr/>
          <p:nvPr/>
        </p:nvGrpSpPr>
        <p:grpSpPr>
          <a:xfrm>
            <a:off x="3942000" y="1998000"/>
            <a:ext cx="1242000" cy="1242000"/>
            <a:chOff x="3923587" y="2196000"/>
            <a:chExt cx="1296823" cy="129682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AFAB755-78E9-D98B-8FF1-50B2C1F14A06}"/>
                </a:ext>
              </a:extLst>
            </p:cNvPr>
            <p:cNvGrpSpPr/>
            <p:nvPr/>
          </p:nvGrpSpPr>
          <p:grpSpPr>
            <a:xfrm>
              <a:off x="3923587" y="2196000"/>
              <a:ext cx="1296823" cy="1296823"/>
              <a:chOff x="3848874" y="2772316"/>
              <a:chExt cx="1296823" cy="1296823"/>
            </a:xfrm>
          </p:grpSpPr>
          <p:sp>
            <p:nvSpPr>
              <p:cNvPr id="29" name="Rectangle 25">
                <a:extLst>
                  <a:ext uri="{FF2B5EF4-FFF2-40B4-BE49-F238E27FC236}">
                    <a16:creationId xmlns:a16="http://schemas.microsoft.com/office/drawing/2014/main" id="{DBB003FE-8BC5-8DB7-B996-BB7823BF3FB8}"/>
                  </a:ext>
                </a:extLst>
              </p:cNvPr>
              <p:cNvSpPr/>
              <p:nvPr/>
            </p:nvSpPr>
            <p:spPr>
              <a:xfrm>
                <a:off x="3848874" y="2772316"/>
                <a:ext cx="1296823" cy="1296823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152400" dist="76200" dir="2700000" algn="tl" rotWithShape="0">
                  <a:schemeClr val="accent5"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 dirty="0"/>
              </a:p>
            </p:txBody>
          </p:sp>
          <p:sp>
            <p:nvSpPr>
              <p:cNvPr id="30" name="Rectangle 6">
                <a:extLst>
                  <a:ext uri="{FF2B5EF4-FFF2-40B4-BE49-F238E27FC236}">
                    <a16:creationId xmlns:a16="http://schemas.microsoft.com/office/drawing/2014/main" id="{C51C7CB2-FBC3-B9E9-75DF-63AA3B8E119C}"/>
                  </a:ext>
                </a:extLst>
              </p:cNvPr>
              <p:cNvSpPr/>
              <p:nvPr/>
            </p:nvSpPr>
            <p:spPr>
              <a:xfrm>
                <a:off x="3848874" y="2772316"/>
                <a:ext cx="1296823" cy="1296823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ffectLst>
                <a:outerShdw blurRad="152400" dist="101600" dir="13500000" algn="ctr" rotWithShape="0">
                  <a:schemeClr val="bg1">
                    <a:alpha val="6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 dirty="0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28EF79-4421-1EFF-2B0F-6AA10868BD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11999" y="2571111"/>
              <a:ext cx="720000" cy="544954"/>
            </a:xfrm>
            <a:custGeom>
              <a:avLst/>
              <a:gdLst>
                <a:gd name="connsiteX0" fmla="*/ 1499711 w 2857500"/>
                <a:gd name="connsiteY0" fmla="*/ 1856993 h 2162787"/>
                <a:gd name="connsiteX1" fmla="*/ 1499711 w 2857500"/>
                <a:gd name="connsiteY1" fmla="*/ 1944719 h 2162787"/>
                <a:gd name="connsiteX2" fmla="*/ 1504474 w 2857500"/>
                <a:gd name="connsiteY2" fmla="*/ 1944719 h 2162787"/>
                <a:gd name="connsiteX3" fmla="*/ 1534382 w 2857500"/>
                <a:gd name="connsiteY3" fmla="*/ 1933193 h 2162787"/>
                <a:gd name="connsiteX4" fmla="*/ 1545622 w 2857500"/>
                <a:gd name="connsiteY4" fmla="*/ 1901856 h 2162787"/>
                <a:gd name="connsiteX5" fmla="*/ 1534668 w 2857500"/>
                <a:gd name="connsiteY5" fmla="*/ 1869566 h 2162787"/>
                <a:gd name="connsiteX6" fmla="*/ 1506950 w 2857500"/>
                <a:gd name="connsiteY6" fmla="*/ 1856993 h 2162787"/>
                <a:gd name="connsiteX7" fmla="*/ 1223390 w 2857500"/>
                <a:gd name="connsiteY7" fmla="*/ 1856993 h 2162787"/>
                <a:gd name="connsiteX8" fmla="*/ 1223390 w 2857500"/>
                <a:gd name="connsiteY8" fmla="*/ 1944719 h 2162787"/>
                <a:gd name="connsiteX9" fmla="*/ 1228057 w 2857500"/>
                <a:gd name="connsiteY9" fmla="*/ 1944719 h 2162787"/>
                <a:gd name="connsiteX10" fmla="*/ 1258061 w 2857500"/>
                <a:gd name="connsiteY10" fmla="*/ 1933193 h 2162787"/>
                <a:gd name="connsiteX11" fmla="*/ 1269206 w 2857500"/>
                <a:gd name="connsiteY11" fmla="*/ 1901856 h 2162787"/>
                <a:gd name="connsiteX12" fmla="*/ 1258347 w 2857500"/>
                <a:gd name="connsiteY12" fmla="*/ 1869566 h 2162787"/>
                <a:gd name="connsiteX13" fmla="*/ 1230534 w 2857500"/>
                <a:gd name="connsiteY13" fmla="*/ 1856993 h 2162787"/>
                <a:gd name="connsiteX14" fmla="*/ 1672781 w 2857500"/>
                <a:gd name="connsiteY14" fmla="*/ 1773270 h 2162787"/>
                <a:gd name="connsiteX15" fmla="*/ 1776127 w 2857500"/>
                <a:gd name="connsiteY15" fmla="*/ 1773270 h 2162787"/>
                <a:gd name="connsiteX16" fmla="*/ 1776127 w 2857500"/>
                <a:gd name="connsiteY16" fmla="*/ 2155794 h 2162787"/>
                <a:gd name="connsiteX17" fmla="*/ 1672781 w 2857500"/>
                <a:gd name="connsiteY17" fmla="*/ 2155794 h 2162787"/>
                <a:gd name="connsiteX18" fmla="*/ 981457 w 2857500"/>
                <a:gd name="connsiteY18" fmla="*/ 1773270 h 2162787"/>
                <a:gd name="connsiteX19" fmla="*/ 1084803 w 2857500"/>
                <a:gd name="connsiteY19" fmla="*/ 1773270 h 2162787"/>
                <a:gd name="connsiteX20" fmla="*/ 1084803 w 2857500"/>
                <a:gd name="connsiteY20" fmla="*/ 2155794 h 2162787"/>
                <a:gd name="connsiteX21" fmla="*/ 981457 w 2857500"/>
                <a:gd name="connsiteY21" fmla="*/ 2155794 h 2162787"/>
                <a:gd name="connsiteX22" fmla="*/ 690182 w 2857500"/>
                <a:gd name="connsiteY22" fmla="*/ 1773270 h 2162787"/>
                <a:gd name="connsiteX23" fmla="*/ 793528 w 2857500"/>
                <a:gd name="connsiteY23" fmla="*/ 1773270 h 2162787"/>
                <a:gd name="connsiteX24" fmla="*/ 793528 w 2857500"/>
                <a:gd name="connsiteY24" fmla="*/ 1908525 h 2162787"/>
                <a:gd name="connsiteX25" fmla="*/ 842868 w 2857500"/>
                <a:gd name="connsiteY25" fmla="*/ 1908525 h 2162787"/>
                <a:gd name="connsiteX26" fmla="*/ 842868 w 2857500"/>
                <a:gd name="connsiteY26" fmla="*/ 1773270 h 2162787"/>
                <a:gd name="connsiteX27" fmla="*/ 946119 w 2857500"/>
                <a:gd name="connsiteY27" fmla="*/ 1773270 h 2162787"/>
                <a:gd name="connsiteX28" fmla="*/ 946119 w 2857500"/>
                <a:gd name="connsiteY28" fmla="*/ 2155794 h 2162787"/>
                <a:gd name="connsiteX29" fmla="*/ 842868 w 2857500"/>
                <a:gd name="connsiteY29" fmla="*/ 2155794 h 2162787"/>
                <a:gd name="connsiteX30" fmla="*/ 842868 w 2857500"/>
                <a:gd name="connsiteY30" fmla="*/ 2001965 h 2162787"/>
                <a:gd name="connsiteX31" fmla="*/ 793528 w 2857500"/>
                <a:gd name="connsiteY31" fmla="*/ 2001965 h 2162787"/>
                <a:gd name="connsiteX32" fmla="*/ 793528 w 2857500"/>
                <a:gd name="connsiteY32" fmla="*/ 2155794 h 2162787"/>
                <a:gd name="connsiteX33" fmla="*/ 690182 w 2857500"/>
                <a:gd name="connsiteY33" fmla="*/ 2155794 h 2162787"/>
                <a:gd name="connsiteX34" fmla="*/ 1981200 w 2857500"/>
                <a:gd name="connsiteY34" fmla="*/ 1773269 h 2162787"/>
                <a:gd name="connsiteX35" fmla="*/ 2079974 w 2857500"/>
                <a:gd name="connsiteY35" fmla="*/ 1773269 h 2162787"/>
                <a:gd name="connsiteX36" fmla="*/ 2080450 w 2857500"/>
                <a:gd name="connsiteY36" fmla="*/ 2155793 h 2162787"/>
                <a:gd name="connsiteX37" fmla="*/ 1981866 w 2857500"/>
                <a:gd name="connsiteY37" fmla="*/ 2155793 h 2162787"/>
                <a:gd name="connsiteX38" fmla="*/ 1929765 w 2857500"/>
                <a:gd name="connsiteY38" fmla="*/ 2015108 h 2162787"/>
                <a:gd name="connsiteX39" fmla="*/ 1915096 w 2857500"/>
                <a:gd name="connsiteY39" fmla="*/ 1972817 h 2162787"/>
                <a:gd name="connsiteX40" fmla="*/ 1903571 w 2857500"/>
                <a:gd name="connsiteY40" fmla="*/ 1935289 h 2162787"/>
                <a:gd name="connsiteX41" fmla="*/ 1908238 w 2857500"/>
                <a:gd name="connsiteY41" fmla="*/ 2005679 h 2162787"/>
                <a:gd name="connsiteX42" fmla="*/ 1909762 w 2857500"/>
                <a:gd name="connsiteY42" fmla="*/ 2058257 h 2162787"/>
                <a:gd name="connsiteX43" fmla="*/ 1909762 w 2857500"/>
                <a:gd name="connsiteY43" fmla="*/ 2155983 h 2162787"/>
                <a:gd name="connsiteX44" fmla="*/ 1811083 w 2857500"/>
                <a:gd name="connsiteY44" fmla="*/ 2155983 h 2162787"/>
                <a:gd name="connsiteX45" fmla="*/ 1811083 w 2857500"/>
                <a:gd name="connsiteY45" fmla="*/ 1773459 h 2162787"/>
                <a:gd name="connsiteX46" fmla="*/ 1904237 w 2857500"/>
                <a:gd name="connsiteY46" fmla="*/ 1773459 h 2162787"/>
                <a:gd name="connsiteX47" fmla="*/ 1961387 w 2857500"/>
                <a:gd name="connsiteY47" fmla="*/ 1907762 h 2162787"/>
                <a:gd name="connsiteX48" fmla="*/ 1970912 w 2857500"/>
                <a:gd name="connsiteY48" fmla="*/ 1935003 h 2162787"/>
                <a:gd name="connsiteX49" fmla="*/ 1982628 w 2857500"/>
                <a:gd name="connsiteY49" fmla="*/ 1970436 h 2162787"/>
                <a:gd name="connsiteX50" fmla="*/ 1993296 w 2857500"/>
                <a:gd name="connsiteY50" fmla="*/ 2004155 h 2162787"/>
                <a:gd name="connsiteX51" fmla="*/ 1984629 w 2857500"/>
                <a:gd name="connsiteY51" fmla="*/ 1918430 h 2162787"/>
                <a:gd name="connsiteX52" fmla="*/ 1981676 w 2857500"/>
                <a:gd name="connsiteY52" fmla="*/ 1858994 h 2162787"/>
                <a:gd name="connsiteX53" fmla="*/ 1396365 w 2857500"/>
                <a:gd name="connsiteY53" fmla="*/ 1773269 h 2162787"/>
                <a:gd name="connsiteX54" fmla="*/ 1491043 w 2857500"/>
                <a:gd name="connsiteY54" fmla="*/ 1773269 h 2162787"/>
                <a:gd name="connsiteX55" fmla="*/ 1607534 w 2857500"/>
                <a:gd name="connsiteY55" fmla="*/ 1803749 h 2162787"/>
                <a:gd name="connsiteX56" fmla="*/ 1650111 w 2857500"/>
                <a:gd name="connsiteY56" fmla="*/ 1903571 h 2162787"/>
                <a:gd name="connsiteX57" fmla="*/ 1604772 w 2857500"/>
                <a:gd name="connsiteY57" fmla="*/ 2007393 h 2162787"/>
                <a:gd name="connsiteX58" fmla="*/ 1515808 w 2857500"/>
                <a:gd name="connsiteY58" fmla="*/ 2030444 h 2162787"/>
                <a:gd name="connsiteX59" fmla="*/ 1499711 w 2857500"/>
                <a:gd name="connsiteY59" fmla="*/ 2030444 h 2162787"/>
                <a:gd name="connsiteX60" fmla="*/ 1499711 w 2857500"/>
                <a:gd name="connsiteY60" fmla="*/ 2155793 h 2162787"/>
                <a:gd name="connsiteX61" fmla="*/ 1396365 w 2857500"/>
                <a:gd name="connsiteY61" fmla="*/ 2155793 h 2162787"/>
                <a:gd name="connsiteX62" fmla="*/ 1120044 w 2857500"/>
                <a:gd name="connsiteY62" fmla="*/ 1773269 h 2162787"/>
                <a:gd name="connsiteX63" fmla="*/ 1223390 w 2857500"/>
                <a:gd name="connsiteY63" fmla="*/ 1773269 h 2162787"/>
                <a:gd name="connsiteX64" fmla="*/ 1331118 w 2857500"/>
                <a:gd name="connsiteY64" fmla="*/ 1803749 h 2162787"/>
                <a:gd name="connsiteX65" fmla="*/ 1373790 w 2857500"/>
                <a:gd name="connsiteY65" fmla="*/ 1903571 h 2162787"/>
                <a:gd name="connsiteX66" fmla="*/ 1328451 w 2857500"/>
                <a:gd name="connsiteY66" fmla="*/ 2007393 h 2162787"/>
                <a:gd name="connsiteX67" fmla="*/ 1239488 w 2857500"/>
                <a:gd name="connsiteY67" fmla="*/ 2030444 h 2162787"/>
                <a:gd name="connsiteX68" fmla="*/ 1223390 w 2857500"/>
                <a:gd name="connsiteY68" fmla="*/ 2030444 h 2162787"/>
                <a:gd name="connsiteX69" fmla="*/ 1223390 w 2857500"/>
                <a:gd name="connsiteY69" fmla="*/ 2155793 h 2162787"/>
                <a:gd name="connsiteX70" fmla="*/ 1120044 w 2857500"/>
                <a:gd name="connsiteY70" fmla="*/ 2155793 h 2162787"/>
                <a:gd name="connsiteX71" fmla="*/ 581977 w 2857500"/>
                <a:gd name="connsiteY71" fmla="*/ 1766506 h 2162787"/>
                <a:gd name="connsiteX72" fmla="*/ 656272 w 2857500"/>
                <a:gd name="connsiteY72" fmla="*/ 1786127 h 2162787"/>
                <a:gd name="connsiteX73" fmla="*/ 656272 w 2857500"/>
                <a:gd name="connsiteY73" fmla="*/ 1902713 h 2162787"/>
                <a:gd name="connsiteX74" fmla="*/ 627697 w 2857500"/>
                <a:gd name="connsiteY74" fmla="*/ 1871852 h 2162787"/>
                <a:gd name="connsiteX75" fmla="*/ 595978 w 2857500"/>
                <a:gd name="connsiteY75" fmla="*/ 1860708 h 2162787"/>
                <a:gd name="connsiteX76" fmla="*/ 576357 w 2857500"/>
                <a:gd name="connsiteY76" fmla="*/ 1867661 h 2162787"/>
                <a:gd name="connsiteX77" fmla="*/ 568451 w 2857500"/>
                <a:gd name="connsiteY77" fmla="*/ 1883759 h 2162787"/>
                <a:gd name="connsiteX78" fmla="*/ 589501 w 2857500"/>
                <a:gd name="connsiteY78" fmla="*/ 1914239 h 2162787"/>
                <a:gd name="connsiteX79" fmla="*/ 605884 w 2857500"/>
                <a:gd name="connsiteY79" fmla="*/ 1926431 h 2162787"/>
                <a:gd name="connsiteX80" fmla="*/ 652366 w 2857500"/>
                <a:gd name="connsiteY80" fmla="*/ 1974722 h 2162787"/>
                <a:gd name="connsiteX81" fmla="*/ 666749 w 2857500"/>
                <a:gd name="connsiteY81" fmla="*/ 2032730 h 2162787"/>
                <a:gd name="connsiteX82" fmla="*/ 632650 w 2857500"/>
                <a:gd name="connsiteY82" fmla="*/ 2126075 h 2162787"/>
                <a:gd name="connsiteX83" fmla="*/ 545401 w 2857500"/>
                <a:gd name="connsiteY83" fmla="*/ 2162746 h 2162787"/>
                <a:gd name="connsiteX84" fmla="*/ 467391 w 2857500"/>
                <a:gd name="connsiteY84" fmla="*/ 2146649 h 2162787"/>
                <a:gd name="connsiteX85" fmla="*/ 467391 w 2857500"/>
                <a:gd name="connsiteY85" fmla="*/ 2026443 h 2162787"/>
                <a:gd name="connsiteX86" fmla="*/ 533304 w 2857500"/>
                <a:gd name="connsiteY86" fmla="*/ 2068067 h 2162787"/>
                <a:gd name="connsiteX87" fmla="*/ 555116 w 2857500"/>
                <a:gd name="connsiteY87" fmla="*/ 2061019 h 2162787"/>
                <a:gd name="connsiteX88" fmla="*/ 563498 w 2857500"/>
                <a:gd name="connsiteY88" fmla="*/ 2043302 h 2162787"/>
                <a:gd name="connsiteX89" fmla="*/ 544448 w 2857500"/>
                <a:gd name="connsiteY89" fmla="*/ 2013299 h 2162787"/>
                <a:gd name="connsiteX90" fmla="*/ 527589 w 2857500"/>
                <a:gd name="connsiteY90" fmla="*/ 2000154 h 2162787"/>
                <a:gd name="connsiteX91" fmla="*/ 499014 w 2857500"/>
                <a:gd name="connsiteY91" fmla="*/ 1975008 h 2162787"/>
                <a:gd name="connsiteX92" fmla="*/ 479964 w 2857500"/>
                <a:gd name="connsiteY92" fmla="*/ 1949291 h 2162787"/>
                <a:gd name="connsiteX93" fmla="*/ 469010 w 2857500"/>
                <a:gd name="connsiteY93" fmla="*/ 1921859 h 2162787"/>
                <a:gd name="connsiteX94" fmla="*/ 465581 w 2857500"/>
                <a:gd name="connsiteY94" fmla="*/ 1892141 h 2162787"/>
                <a:gd name="connsiteX95" fmla="*/ 492346 w 2857500"/>
                <a:gd name="connsiteY95" fmla="*/ 1811273 h 2162787"/>
                <a:gd name="connsiteX96" fmla="*/ 511396 w 2857500"/>
                <a:gd name="connsiteY96" fmla="*/ 1791271 h 2162787"/>
                <a:gd name="connsiteX97" fmla="*/ 581977 w 2857500"/>
                <a:gd name="connsiteY97" fmla="*/ 1766506 h 2162787"/>
                <a:gd name="connsiteX98" fmla="*/ 2245994 w 2857500"/>
                <a:gd name="connsiteY98" fmla="*/ 1766220 h 2162787"/>
                <a:gd name="connsiteX99" fmla="*/ 2382964 w 2857500"/>
                <a:gd name="connsiteY99" fmla="*/ 1860898 h 2162787"/>
                <a:gd name="connsiteX100" fmla="*/ 2282856 w 2857500"/>
                <a:gd name="connsiteY100" fmla="*/ 1897569 h 2162787"/>
                <a:gd name="connsiteX101" fmla="*/ 2272569 w 2857500"/>
                <a:gd name="connsiteY101" fmla="*/ 1868994 h 2162787"/>
                <a:gd name="connsiteX102" fmla="*/ 2252376 w 2857500"/>
                <a:gd name="connsiteY102" fmla="*/ 1858517 h 2162787"/>
                <a:gd name="connsiteX103" fmla="*/ 2209799 w 2857500"/>
                <a:gd name="connsiteY103" fmla="*/ 1975674 h 2162787"/>
                <a:gd name="connsiteX104" fmla="*/ 2219324 w 2857500"/>
                <a:gd name="connsiteY104" fmla="*/ 2048064 h 2162787"/>
                <a:gd name="connsiteX105" fmla="*/ 2249233 w 2857500"/>
                <a:gd name="connsiteY105" fmla="*/ 2070258 h 2162787"/>
                <a:gd name="connsiteX106" fmla="*/ 2264092 w 2857500"/>
                <a:gd name="connsiteY106" fmla="*/ 2066257 h 2162787"/>
                <a:gd name="connsiteX107" fmla="*/ 2275426 w 2857500"/>
                <a:gd name="connsiteY107" fmla="*/ 2055113 h 2162787"/>
                <a:gd name="connsiteX108" fmla="*/ 2282570 w 2857500"/>
                <a:gd name="connsiteY108" fmla="*/ 2037682 h 2162787"/>
                <a:gd name="connsiteX109" fmla="*/ 2285237 w 2857500"/>
                <a:gd name="connsiteY109" fmla="*/ 2014727 h 2162787"/>
                <a:gd name="connsiteX110" fmla="*/ 2247137 w 2857500"/>
                <a:gd name="connsiteY110" fmla="*/ 2014727 h 2162787"/>
                <a:gd name="connsiteX111" fmla="*/ 2247137 w 2857500"/>
                <a:gd name="connsiteY111" fmla="*/ 1934526 h 2162787"/>
                <a:gd name="connsiteX112" fmla="*/ 2391155 w 2857500"/>
                <a:gd name="connsiteY112" fmla="*/ 1934526 h 2162787"/>
                <a:gd name="connsiteX113" fmla="*/ 2391155 w 2857500"/>
                <a:gd name="connsiteY113" fmla="*/ 1950338 h 2162787"/>
                <a:gd name="connsiteX114" fmla="*/ 2358199 w 2857500"/>
                <a:gd name="connsiteY114" fmla="*/ 2109405 h 2162787"/>
                <a:gd name="connsiteX115" fmla="*/ 2251900 w 2857500"/>
                <a:gd name="connsiteY115" fmla="*/ 2162459 h 2162787"/>
                <a:gd name="connsiteX116" fmla="*/ 2143410 w 2857500"/>
                <a:gd name="connsiteY116" fmla="*/ 2110358 h 2162787"/>
                <a:gd name="connsiteX117" fmla="*/ 2104167 w 2857500"/>
                <a:gd name="connsiteY117" fmla="*/ 1966245 h 2162787"/>
                <a:gd name="connsiteX118" fmla="*/ 2143600 w 2857500"/>
                <a:gd name="connsiteY118" fmla="*/ 1819750 h 2162787"/>
                <a:gd name="connsiteX119" fmla="*/ 2245994 w 2857500"/>
                <a:gd name="connsiteY119" fmla="*/ 1766220 h 2162787"/>
                <a:gd name="connsiteX120" fmla="*/ 1102233 w 2857500"/>
                <a:gd name="connsiteY120" fmla="*/ 1079658 h 2162787"/>
                <a:gd name="connsiteX121" fmla="*/ 1099375 w 2857500"/>
                <a:gd name="connsiteY121" fmla="*/ 1103566 h 2162787"/>
                <a:gd name="connsiteX122" fmla="*/ 1095565 w 2857500"/>
                <a:gd name="connsiteY122" fmla="*/ 1132713 h 2162787"/>
                <a:gd name="connsiteX123" fmla="*/ 1090517 w 2857500"/>
                <a:gd name="connsiteY123" fmla="*/ 1176623 h 2162787"/>
                <a:gd name="connsiteX124" fmla="*/ 1088422 w 2857500"/>
                <a:gd name="connsiteY124" fmla="*/ 1191387 h 2162787"/>
                <a:gd name="connsiteX125" fmla="*/ 1073658 w 2857500"/>
                <a:gd name="connsiteY125" fmla="*/ 1286637 h 2162787"/>
                <a:gd name="connsiteX126" fmla="*/ 1052512 w 2857500"/>
                <a:gd name="connsiteY126" fmla="*/ 1410366 h 2162787"/>
                <a:gd name="connsiteX127" fmla="*/ 1142048 w 2857500"/>
                <a:gd name="connsiteY127" fmla="*/ 1410366 h 2162787"/>
                <a:gd name="connsiteX128" fmla="*/ 1128236 w 2857500"/>
                <a:gd name="connsiteY128" fmla="*/ 1318545 h 2162787"/>
                <a:gd name="connsiteX129" fmla="*/ 1126236 w 2857500"/>
                <a:gd name="connsiteY129" fmla="*/ 1304734 h 2162787"/>
                <a:gd name="connsiteX130" fmla="*/ 1115473 w 2857500"/>
                <a:gd name="connsiteY130" fmla="*/ 1215961 h 2162787"/>
                <a:gd name="connsiteX131" fmla="*/ 1112901 w 2857500"/>
                <a:gd name="connsiteY131" fmla="*/ 1192244 h 2162787"/>
                <a:gd name="connsiteX132" fmla="*/ 1108805 w 2857500"/>
                <a:gd name="connsiteY132" fmla="*/ 1154144 h 2162787"/>
                <a:gd name="connsiteX133" fmla="*/ 2510027 w 2857500"/>
                <a:gd name="connsiteY133" fmla="*/ 1068228 h 2162787"/>
                <a:gd name="connsiteX134" fmla="*/ 2510027 w 2857500"/>
                <a:gd name="connsiteY134" fmla="*/ 1255585 h 2162787"/>
                <a:gd name="connsiteX135" fmla="*/ 2524315 w 2857500"/>
                <a:gd name="connsiteY135" fmla="*/ 1255585 h 2162787"/>
                <a:gd name="connsiteX136" fmla="*/ 2585561 w 2857500"/>
                <a:gd name="connsiteY136" fmla="*/ 1227582 h 2162787"/>
                <a:gd name="connsiteX137" fmla="*/ 2585561 w 2857500"/>
                <a:gd name="connsiteY137" fmla="*/ 1227962 h 2162787"/>
                <a:gd name="connsiteX138" fmla="*/ 2610040 w 2857500"/>
                <a:gd name="connsiteY138" fmla="*/ 1156525 h 2162787"/>
                <a:gd name="connsiteX139" fmla="*/ 2517648 w 2857500"/>
                <a:gd name="connsiteY139" fmla="*/ 1068228 h 2162787"/>
                <a:gd name="connsiteX140" fmla="*/ 1843755 w 2857500"/>
                <a:gd name="connsiteY140" fmla="*/ 891159 h 2162787"/>
                <a:gd name="connsiteX141" fmla="*/ 2239233 w 2857500"/>
                <a:gd name="connsiteY141" fmla="*/ 891159 h 2162787"/>
                <a:gd name="connsiteX142" fmla="*/ 2239233 w 2857500"/>
                <a:gd name="connsiteY142" fmla="*/ 1076325 h 2162787"/>
                <a:gd name="connsiteX143" fmla="*/ 2056543 w 2857500"/>
                <a:gd name="connsiteY143" fmla="*/ 1076325 h 2162787"/>
                <a:gd name="connsiteX144" fmla="*/ 2056543 w 2857500"/>
                <a:gd name="connsiteY144" fmla="*/ 1191197 h 2162787"/>
                <a:gd name="connsiteX145" fmla="*/ 2220278 w 2857500"/>
                <a:gd name="connsiteY145" fmla="*/ 1191197 h 2162787"/>
                <a:gd name="connsiteX146" fmla="*/ 2220278 w 2857500"/>
                <a:gd name="connsiteY146" fmla="*/ 1369219 h 2162787"/>
                <a:gd name="connsiteX147" fmla="*/ 2056543 w 2857500"/>
                <a:gd name="connsiteY147" fmla="*/ 1369219 h 2162787"/>
                <a:gd name="connsiteX148" fmla="*/ 2056543 w 2857500"/>
                <a:gd name="connsiteY148" fmla="*/ 1489710 h 2162787"/>
                <a:gd name="connsiteX149" fmla="*/ 2239233 w 2857500"/>
                <a:gd name="connsiteY149" fmla="*/ 1489710 h 2162787"/>
                <a:gd name="connsiteX150" fmla="*/ 2239233 w 2857500"/>
                <a:gd name="connsiteY150" fmla="*/ 1678972 h 2162787"/>
                <a:gd name="connsiteX151" fmla="*/ 1843755 w 2857500"/>
                <a:gd name="connsiteY151" fmla="*/ 1678972 h 2162787"/>
                <a:gd name="connsiteX152" fmla="*/ 1346931 w 2857500"/>
                <a:gd name="connsiteY152" fmla="*/ 891159 h 2162787"/>
                <a:gd name="connsiteX153" fmla="*/ 1799083 w 2857500"/>
                <a:gd name="connsiteY153" fmla="*/ 891159 h 2162787"/>
                <a:gd name="connsiteX154" fmla="*/ 1799083 w 2857500"/>
                <a:gd name="connsiteY154" fmla="*/ 1079945 h 2162787"/>
                <a:gd name="connsiteX155" fmla="*/ 1677163 w 2857500"/>
                <a:gd name="connsiteY155" fmla="*/ 1079945 h 2162787"/>
                <a:gd name="connsiteX156" fmla="*/ 1677163 w 2857500"/>
                <a:gd name="connsiteY156" fmla="*/ 1678972 h 2162787"/>
                <a:gd name="connsiteX157" fmla="*/ 1464374 w 2857500"/>
                <a:gd name="connsiteY157" fmla="*/ 1678972 h 2162787"/>
                <a:gd name="connsiteX158" fmla="*/ 1464374 w 2857500"/>
                <a:gd name="connsiteY158" fmla="*/ 1079945 h 2162787"/>
                <a:gd name="connsiteX159" fmla="*/ 1346931 w 2857500"/>
                <a:gd name="connsiteY159" fmla="*/ 1079945 h 2162787"/>
                <a:gd name="connsiteX160" fmla="*/ 2297239 w 2857500"/>
                <a:gd name="connsiteY160" fmla="*/ 890778 h 2162787"/>
                <a:gd name="connsiteX161" fmla="*/ 2515076 w 2857500"/>
                <a:gd name="connsiteY161" fmla="*/ 890778 h 2162787"/>
                <a:gd name="connsiteX162" fmla="*/ 2730436 w 2857500"/>
                <a:gd name="connsiteY162" fmla="*/ 947737 h 2162787"/>
                <a:gd name="connsiteX163" fmla="*/ 2821305 w 2857500"/>
                <a:gd name="connsiteY163" fmla="*/ 1153953 h 2162787"/>
                <a:gd name="connsiteX164" fmla="*/ 2699289 w 2857500"/>
                <a:gd name="connsiteY164" fmla="*/ 1351407 h 2162787"/>
                <a:gd name="connsiteX165" fmla="*/ 2857500 w 2857500"/>
                <a:gd name="connsiteY165" fmla="*/ 1679162 h 2162787"/>
                <a:gd name="connsiteX166" fmla="*/ 2627090 w 2857500"/>
                <a:gd name="connsiteY166" fmla="*/ 1679162 h 2162787"/>
                <a:gd name="connsiteX167" fmla="*/ 2522315 w 2857500"/>
                <a:gd name="connsiteY167" fmla="*/ 1398555 h 2162787"/>
                <a:gd name="connsiteX168" fmla="*/ 2516981 w 2857500"/>
                <a:gd name="connsiteY168" fmla="*/ 1379505 h 2162787"/>
                <a:gd name="connsiteX169" fmla="*/ 2507456 w 2857500"/>
                <a:gd name="connsiteY169" fmla="*/ 1351407 h 2162787"/>
                <a:gd name="connsiteX170" fmla="*/ 2508980 w 2857500"/>
                <a:gd name="connsiteY170" fmla="*/ 1403413 h 2162787"/>
                <a:gd name="connsiteX171" fmla="*/ 2508980 w 2857500"/>
                <a:gd name="connsiteY171" fmla="*/ 1678590 h 2162787"/>
                <a:gd name="connsiteX172" fmla="*/ 2297239 w 2857500"/>
                <a:gd name="connsiteY172" fmla="*/ 1678590 h 2162787"/>
                <a:gd name="connsiteX173" fmla="*/ 954310 w 2857500"/>
                <a:gd name="connsiteY173" fmla="*/ 890778 h 2162787"/>
                <a:gd name="connsiteX174" fmla="*/ 1236154 w 2857500"/>
                <a:gd name="connsiteY174" fmla="*/ 890778 h 2162787"/>
                <a:gd name="connsiteX175" fmla="*/ 1403033 w 2857500"/>
                <a:gd name="connsiteY175" fmla="*/ 1678971 h 2162787"/>
                <a:gd name="connsiteX176" fmla="*/ 1183005 w 2857500"/>
                <a:gd name="connsiteY176" fmla="*/ 1678971 h 2162787"/>
                <a:gd name="connsiteX177" fmla="*/ 1167194 w 2857500"/>
                <a:gd name="connsiteY177" fmla="*/ 1578959 h 2162787"/>
                <a:gd name="connsiteX178" fmla="*/ 1024319 w 2857500"/>
                <a:gd name="connsiteY178" fmla="*/ 1578959 h 2162787"/>
                <a:gd name="connsiteX179" fmla="*/ 1006983 w 2857500"/>
                <a:gd name="connsiteY179" fmla="*/ 1678971 h 2162787"/>
                <a:gd name="connsiteX180" fmla="*/ 797433 w 2857500"/>
                <a:gd name="connsiteY180" fmla="*/ 1678971 h 2162787"/>
                <a:gd name="connsiteX181" fmla="*/ 0 w 2857500"/>
                <a:gd name="connsiteY181" fmla="*/ 890778 h 2162787"/>
                <a:gd name="connsiteX182" fmla="*/ 210217 w 2857500"/>
                <a:gd name="connsiteY182" fmla="*/ 890778 h 2162787"/>
                <a:gd name="connsiteX183" fmla="*/ 245459 w 2857500"/>
                <a:gd name="connsiteY183" fmla="*/ 1108043 h 2162787"/>
                <a:gd name="connsiteX184" fmla="*/ 272987 w 2857500"/>
                <a:gd name="connsiteY184" fmla="*/ 1311592 h 2162787"/>
                <a:gd name="connsiteX185" fmla="*/ 280130 w 2857500"/>
                <a:gd name="connsiteY185" fmla="*/ 1383601 h 2162787"/>
                <a:gd name="connsiteX186" fmla="*/ 286703 w 2857500"/>
                <a:gd name="connsiteY186" fmla="*/ 1321784 h 2162787"/>
                <a:gd name="connsiteX187" fmla="*/ 314325 w 2857500"/>
                <a:gd name="connsiteY187" fmla="*/ 1116139 h 2162787"/>
                <a:gd name="connsiteX188" fmla="*/ 353663 w 2857500"/>
                <a:gd name="connsiteY188" fmla="*/ 890778 h 2162787"/>
                <a:gd name="connsiteX189" fmla="*/ 536829 w 2857500"/>
                <a:gd name="connsiteY189" fmla="*/ 890778 h 2162787"/>
                <a:gd name="connsiteX190" fmla="*/ 572548 w 2857500"/>
                <a:gd name="connsiteY190" fmla="*/ 1080897 h 2162787"/>
                <a:gd name="connsiteX191" fmla="*/ 616934 w 2857500"/>
                <a:gd name="connsiteY191" fmla="*/ 1393698 h 2162787"/>
                <a:gd name="connsiteX192" fmla="*/ 629126 w 2857500"/>
                <a:gd name="connsiteY192" fmla="*/ 1249870 h 2162787"/>
                <a:gd name="connsiteX193" fmla="*/ 643985 w 2857500"/>
                <a:gd name="connsiteY193" fmla="*/ 1135570 h 2162787"/>
                <a:gd name="connsiteX194" fmla="*/ 682752 w 2857500"/>
                <a:gd name="connsiteY194" fmla="*/ 890778 h 2162787"/>
                <a:gd name="connsiteX195" fmla="*/ 890397 w 2857500"/>
                <a:gd name="connsiteY195" fmla="*/ 890778 h 2162787"/>
                <a:gd name="connsiteX196" fmla="*/ 725615 w 2857500"/>
                <a:gd name="connsiteY196" fmla="*/ 1678971 h 2162787"/>
                <a:gd name="connsiteX197" fmla="*/ 525590 w 2857500"/>
                <a:gd name="connsiteY197" fmla="*/ 1678971 h 2162787"/>
                <a:gd name="connsiteX198" fmla="*/ 476631 w 2857500"/>
                <a:gd name="connsiteY198" fmla="*/ 1402556 h 2162787"/>
                <a:gd name="connsiteX199" fmla="*/ 455200 w 2857500"/>
                <a:gd name="connsiteY199" fmla="*/ 1263777 h 2162787"/>
                <a:gd name="connsiteX200" fmla="*/ 449009 w 2857500"/>
                <a:gd name="connsiteY200" fmla="*/ 1215294 h 2162787"/>
                <a:gd name="connsiteX201" fmla="*/ 445484 w 2857500"/>
                <a:gd name="connsiteY201" fmla="*/ 1185672 h 2162787"/>
                <a:gd name="connsiteX202" fmla="*/ 437769 w 2857500"/>
                <a:gd name="connsiteY202" fmla="*/ 1263777 h 2162787"/>
                <a:gd name="connsiteX203" fmla="*/ 431673 w 2857500"/>
                <a:gd name="connsiteY203" fmla="*/ 1325022 h 2162787"/>
                <a:gd name="connsiteX204" fmla="*/ 423005 w 2857500"/>
                <a:gd name="connsiteY204" fmla="*/ 1392840 h 2162787"/>
                <a:gd name="connsiteX205" fmla="*/ 382715 w 2857500"/>
                <a:gd name="connsiteY205" fmla="*/ 1678590 h 2162787"/>
                <a:gd name="connsiteX206" fmla="*/ 175546 w 2857500"/>
                <a:gd name="connsiteY206" fmla="*/ 1678590 h 2162787"/>
                <a:gd name="connsiteX207" fmla="*/ 657891 w 2857500"/>
                <a:gd name="connsiteY207" fmla="*/ 465867 h 2162787"/>
                <a:gd name="connsiteX208" fmla="*/ 657891 w 2857500"/>
                <a:gd name="connsiteY208" fmla="*/ 617219 h 2162787"/>
                <a:gd name="connsiteX209" fmla="*/ 668559 w 2857500"/>
                <a:gd name="connsiteY209" fmla="*/ 617981 h 2162787"/>
                <a:gd name="connsiteX210" fmla="*/ 676274 w 2857500"/>
                <a:gd name="connsiteY210" fmla="*/ 617981 h 2162787"/>
                <a:gd name="connsiteX211" fmla="*/ 739806 w 2857500"/>
                <a:gd name="connsiteY211" fmla="*/ 597026 h 2162787"/>
                <a:gd name="connsiteX212" fmla="*/ 763523 w 2857500"/>
                <a:gd name="connsiteY212" fmla="*/ 540924 h 2162787"/>
                <a:gd name="connsiteX213" fmla="*/ 739806 w 2857500"/>
                <a:gd name="connsiteY213" fmla="*/ 485774 h 2162787"/>
                <a:gd name="connsiteX214" fmla="*/ 674750 w 2857500"/>
                <a:gd name="connsiteY214" fmla="*/ 465867 h 2162787"/>
                <a:gd name="connsiteX215" fmla="*/ 670845 w 2857500"/>
                <a:gd name="connsiteY215" fmla="*/ 170211 h 2162787"/>
                <a:gd name="connsiteX216" fmla="*/ 657891 w 2857500"/>
                <a:gd name="connsiteY216" fmla="*/ 170973 h 2162787"/>
                <a:gd name="connsiteX217" fmla="*/ 657891 w 2857500"/>
                <a:gd name="connsiteY217" fmla="*/ 306514 h 2162787"/>
                <a:gd name="connsiteX218" fmla="*/ 672179 w 2857500"/>
                <a:gd name="connsiteY218" fmla="*/ 306514 h 2162787"/>
                <a:gd name="connsiteX219" fmla="*/ 732662 w 2857500"/>
                <a:gd name="connsiteY219" fmla="*/ 288607 h 2162787"/>
                <a:gd name="connsiteX220" fmla="*/ 754856 w 2857500"/>
                <a:gd name="connsiteY220" fmla="*/ 238601 h 2162787"/>
                <a:gd name="connsiteX221" fmla="*/ 679799 w 2857500"/>
                <a:gd name="connsiteY221" fmla="*/ 170211 h 2162787"/>
                <a:gd name="connsiteX222" fmla="*/ 444912 w 2857500"/>
                <a:gd name="connsiteY222" fmla="*/ 857 h 2162787"/>
                <a:gd name="connsiteX223" fmla="*/ 692562 w 2857500"/>
                <a:gd name="connsiteY223" fmla="*/ 857 h 2162787"/>
                <a:gd name="connsiteX224" fmla="*/ 898207 w 2857500"/>
                <a:gd name="connsiteY224" fmla="*/ 62102 h 2162787"/>
                <a:gd name="connsiteX225" fmla="*/ 966025 w 2857500"/>
                <a:gd name="connsiteY225" fmla="*/ 224027 h 2162787"/>
                <a:gd name="connsiteX226" fmla="*/ 819149 w 2857500"/>
                <a:gd name="connsiteY226" fmla="*/ 383762 h 2162787"/>
                <a:gd name="connsiteX227" fmla="*/ 942022 w 2857500"/>
                <a:gd name="connsiteY227" fmla="*/ 438530 h 2162787"/>
                <a:gd name="connsiteX228" fmla="*/ 981074 w 2857500"/>
                <a:gd name="connsiteY228" fmla="*/ 562355 h 2162787"/>
                <a:gd name="connsiteX229" fmla="*/ 915066 w 2857500"/>
                <a:gd name="connsiteY229" fmla="*/ 725614 h 2162787"/>
                <a:gd name="connsiteX230" fmla="*/ 742949 w 2857500"/>
                <a:gd name="connsiteY230" fmla="*/ 787907 h 2162787"/>
                <a:gd name="connsiteX231" fmla="*/ 444912 w 2857500"/>
                <a:gd name="connsiteY231" fmla="*/ 787907 h 2162787"/>
                <a:gd name="connsiteX232" fmla="*/ 2023206 w 2857500"/>
                <a:gd name="connsiteY232" fmla="*/ 1 h 2162787"/>
                <a:gd name="connsiteX233" fmla="*/ 2418684 w 2857500"/>
                <a:gd name="connsiteY233" fmla="*/ 1 h 2162787"/>
                <a:gd name="connsiteX234" fmla="*/ 2418684 w 2857500"/>
                <a:gd name="connsiteY234" fmla="*/ 185262 h 2162787"/>
                <a:gd name="connsiteX235" fmla="*/ 2235994 w 2857500"/>
                <a:gd name="connsiteY235" fmla="*/ 185262 h 2162787"/>
                <a:gd name="connsiteX236" fmla="*/ 2235994 w 2857500"/>
                <a:gd name="connsiteY236" fmla="*/ 300039 h 2162787"/>
                <a:gd name="connsiteX237" fmla="*/ 2399729 w 2857500"/>
                <a:gd name="connsiteY237" fmla="*/ 300039 h 2162787"/>
                <a:gd name="connsiteX238" fmla="*/ 2399729 w 2857500"/>
                <a:gd name="connsiteY238" fmla="*/ 478156 h 2162787"/>
                <a:gd name="connsiteX239" fmla="*/ 2235994 w 2857500"/>
                <a:gd name="connsiteY239" fmla="*/ 478156 h 2162787"/>
                <a:gd name="connsiteX240" fmla="*/ 2235994 w 2857500"/>
                <a:gd name="connsiteY240" fmla="*/ 598552 h 2162787"/>
                <a:gd name="connsiteX241" fmla="*/ 2418684 w 2857500"/>
                <a:gd name="connsiteY241" fmla="*/ 598552 h 2162787"/>
                <a:gd name="connsiteX242" fmla="*/ 2418684 w 2857500"/>
                <a:gd name="connsiteY242" fmla="*/ 787909 h 2162787"/>
                <a:gd name="connsiteX243" fmla="*/ 2023206 w 2857500"/>
                <a:gd name="connsiteY243" fmla="*/ 787909 h 2162787"/>
                <a:gd name="connsiteX244" fmla="*/ 1027748 w 2857500"/>
                <a:gd name="connsiteY244" fmla="*/ 1 h 2162787"/>
                <a:gd name="connsiteX245" fmla="*/ 1240537 w 2857500"/>
                <a:gd name="connsiteY245" fmla="*/ 1 h 2162787"/>
                <a:gd name="connsiteX246" fmla="*/ 1240537 w 2857500"/>
                <a:gd name="connsiteY246" fmla="*/ 598552 h 2162787"/>
                <a:gd name="connsiteX247" fmla="*/ 1400176 w 2857500"/>
                <a:gd name="connsiteY247" fmla="*/ 598552 h 2162787"/>
                <a:gd name="connsiteX248" fmla="*/ 1400176 w 2857500"/>
                <a:gd name="connsiteY248" fmla="*/ 787909 h 2162787"/>
                <a:gd name="connsiteX249" fmla="*/ 1027748 w 2857500"/>
                <a:gd name="connsiteY249" fmla="*/ 787909 h 2162787"/>
                <a:gd name="connsiteX250" fmla="*/ 1432083 w 2857500"/>
                <a:gd name="connsiteY250" fmla="*/ 0 h 2162787"/>
                <a:gd name="connsiteX251" fmla="*/ 1644776 w 2857500"/>
                <a:gd name="connsiteY251" fmla="*/ 0 h 2162787"/>
                <a:gd name="connsiteX252" fmla="*/ 1644776 w 2857500"/>
                <a:gd name="connsiteY252" fmla="*/ 508254 h 2162787"/>
                <a:gd name="connsiteX253" fmla="*/ 1657349 w 2857500"/>
                <a:gd name="connsiteY253" fmla="*/ 581215 h 2162787"/>
                <a:gd name="connsiteX254" fmla="*/ 1699545 w 2857500"/>
                <a:gd name="connsiteY254" fmla="*/ 602646 h 2162787"/>
                <a:gd name="connsiteX255" fmla="*/ 1741836 w 2857500"/>
                <a:gd name="connsiteY255" fmla="*/ 582739 h 2162787"/>
                <a:gd name="connsiteX256" fmla="*/ 1753552 w 2857500"/>
                <a:gd name="connsiteY256" fmla="*/ 508730 h 2162787"/>
                <a:gd name="connsiteX257" fmla="*/ 1753552 w 2857500"/>
                <a:gd name="connsiteY257" fmla="*/ 0 h 2162787"/>
                <a:gd name="connsiteX258" fmla="*/ 1966340 w 2857500"/>
                <a:gd name="connsiteY258" fmla="*/ 0 h 2162787"/>
                <a:gd name="connsiteX259" fmla="*/ 1966340 w 2857500"/>
                <a:gd name="connsiteY259" fmla="*/ 557498 h 2162787"/>
                <a:gd name="connsiteX260" fmla="*/ 1944433 w 2857500"/>
                <a:gd name="connsiteY260" fmla="*/ 670845 h 2162787"/>
                <a:gd name="connsiteX261" fmla="*/ 1872995 w 2857500"/>
                <a:gd name="connsiteY261" fmla="*/ 752951 h 2162787"/>
                <a:gd name="connsiteX262" fmla="*/ 1709165 w 2857500"/>
                <a:gd name="connsiteY262" fmla="*/ 801909 h 2162787"/>
                <a:gd name="connsiteX263" fmla="*/ 1526000 w 2857500"/>
                <a:gd name="connsiteY263" fmla="*/ 747903 h 2162787"/>
                <a:gd name="connsiteX264" fmla="*/ 1432083 w 2857500"/>
                <a:gd name="connsiteY264" fmla="*/ 527113 h 216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</a:cxnLst>
              <a:rect l="l" t="t" r="r" b="b"/>
              <a:pathLst>
                <a:path w="2857500" h="2162787">
                  <a:moveTo>
                    <a:pt x="1499711" y="1856993"/>
                  </a:moveTo>
                  <a:lnTo>
                    <a:pt x="1499711" y="1944719"/>
                  </a:lnTo>
                  <a:lnTo>
                    <a:pt x="1504474" y="1944719"/>
                  </a:lnTo>
                  <a:cubicBezTo>
                    <a:pt x="1515618" y="1945262"/>
                    <a:pt x="1526476" y="1941080"/>
                    <a:pt x="1534382" y="1933193"/>
                  </a:cubicBezTo>
                  <a:cubicBezTo>
                    <a:pt x="1542193" y="1924687"/>
                    <a:pt x="1546241" y="1913391"/>
                    <a:pt x="1545622" y="1901856"/>
                  </a:cubicBezTo>
                  <a:cubicBezTo>
                    <a:pt x="1546079" y="1890112"/>
                    <a:pt x="1542183" y="1878606"/>
                    <a:pt x="1534668" y="1869566"/>
                  </a:cubicBezTo>
                  <a:cubicBezTo>
                    <a:pt x="1527839" y="1861365"/>
                    <a:pt x="1517628" y="1856727"/>
                    <a:pt x="1506950" y="1856993"/>
                  </a:cubicBezTo>
                  <a:close/>
                  <a:moveTo>
                    <a:pt x="1223390" y="1856993"/>
                  </a:moveTo>
                  <a:lnTo>
                    <a:pt x="1223390" y="1944719"/>
                  </a:lnTo>
                  <a:lnTo>
                    <a:pt x="1228057" y="1944719"/>
                  </a:lnTo>
                  <a:cubicBezTo>
                    <a:pt x="1239240" y="1945271"/>
                    <a:pt x="1250127" y="1941090"/>
                    <a:pt x="1258061" y="1933193"/>
                  </a:cubicBezTo>
                  <a:cubicBezTo>
                    <a:pt x="1265796" y="1924649"/>
                    <a:pt x="1269806" y="1913372"/>
                    <a:pt x="1269206" y="1901856"/>
                  </a:cubicBezTo>
                  <a:cubicBezTo>
                    <a:pt x="1269691" y="1890121"/>
                    <a:pt x="1265824" y="1878625"/>
                    <a:pt x="1258347" y="1869566"/>
                  </a:cubicBezTo>
                  <a:cubicBezTo>
                    <a:pt x="1251460" y="1861384"/>
                    <a:pt x="1241231" y="1856755"/>
                    <a:pt x="1230534" y="1856993"/>
                  </a:cubicBezTo>
                  <a:close/>
                  <a:moveTo>
                    <a:pt x="1672781" y="1773270"/>
                  </a:moveTo>
                  <a:lnTo>
                    <a:pt x="1776127" y="1773270"/>
                  </a:lnTo>
                  <a:lnTo>
                    <a:pt x="1776127" y="2155794"/>
                  </a:lnTo>
                  <a:lnTo>
                    <a:pt x="1672781" y="2155794"/>
                  </a:lnTo>
                  <a:close/>
                  <a:moveTo>
                    <a:pt x="981457" y="1773270"/>
                  </a:moveTo>
                  <a:lnTo>
                    <a:pt x="1084803" y="1773270"/>
                  </a:lnTo>
                  <a:lnTo>
                    <a:pt x="1084803" y="2155794"/>
                  </a:lnTo>
                  <a:lnTo>
                    <a:pt x="981457" y="2155794"/>
                  </a:lnTo>
                  <a:close/>
                  <a:moveTo>
                    <a:pt x="690182" y="1773270"/>
                  </a:moveTo>
                  <a:lnTo>
                    <a:pt x="793528" y="1773270"/>
                  </a:lnTo>
                  <a:lnTo>
                    <a:pt x="793528" y="1908525"/>
                  </a:lnTo>
                  <a:lnTo>
                    <a:pt x="842868" y="1908525"/>
                  </a:lnTo>
                  <a:lnTo>
                    <a:pt x="842868" y="1773270"/>
                  </a:lnTo>
                  <a:lnTo>
                    <a:pt x="946119" y="1773270"/>
                  </a:lnTo>
                  <a:lnTo>
                    <a:pt x="946119" y="2155794"/>
                  </a:lnTo>
                  <a:lnTo>
                    <a:pt x="842868" y="2155794"/>
                  </a:lnTo>
                  <a:lnTo>
                    <a:pt x="842868" y="2001965"/>
                  </a:lnTo>
                  <a:lnTo>
                    <a:pt x="793528" y="2001965"/>
                  </a:lnTo>
                  <a:lnTo>
                    <a:pt x="793528" y="2155794"/>
                  </a:lnTo>
                  <a:lnTo>
                    <a:pt x="690182" y="2155794"/>
                  </a:lnTo>
                  <a:close/>
                  <a:moveTo>
                    <a:pt x="1981200" y="1773269"/>
                  </a:moveTo>
                  <a:lnTo>
                    <a:pt x="2079974" y="1773269"/>
                  </a:lnTo>
                  <a:lnTo>
                    <a:pt x="2080450" y="2155793"/>
                  </a:lnTo>
                  <a:lnTo>
                    <a:pt x="1981866" y="2155793"/>
                  </a:lnTo>
                  <a:lnTo>
                    <a:pt x="1929765" y="2015108"/>
                  </a:lnTo>
                  <a:cubicBezTo>
                    <a:pt x="1924621" y="2000059"/>
                    <a:pt x="1919478" y="1985867"/>
                    <a:pt x="1915096" y="1972817"/>
                  </a:cubicBezTo>
                  <a:cubicBezTo>
                    <a:pt x="1910715" y="1959768"/>
                    <a:pt x="1906809" y="1947195"/>
                    <a:pt x="1903571" y="1935289"/>
                  </a:cubicBezTo>
                  <a:cubicBezTo>
                    <a:pt x="1905666" y="1962245"/>
                    <a:pt x="1907190" y="1985676"/>
                    <a:pt x="1908238" y="2005679"/>
                  </a:cubicBezTo>
                  <a:cubicBezTo>
                    <a:pt x="1909286" y="2025681"/>
                    <a:pt x="1909762" y="2043207"/>
                    <a:pt x="1909762" y="2058257"/>
                  </a:cubicBezTo>
                  <a:lnTo>
                    <a:pt x="1909762" y="2155983"/>
                  </a:lnTo>
                  <a:lnTo>
                    <a:pt x="1811083" y="2155983"/>
                  </a:lnTo>
                  <a:lnTo>
                    <a:pt x="1811083" y="1773459"/>
                  </a:lnTo>
                  <a:lnTo>
                    <a:pt x="1904237" y="1773459"/>
                  </a:lnTo>
                  <a:lnTo>
                    <a:pt x="1961387" y="1907762"/>
                  </a:lnTo>
                  <a:cubicBezTo>
                    <a:pt x="1964150" y="1915953"/>
                    <a:pt x="1967293" y="1924811"/>
                    <a:pt x="1970912" y="1935003"/>
                  </a:cubicBezTo>
                  <a:cubicBezTo>
                    <a:pt x="1974465" y="1945290"/>
                    <a:pt x="1978371" y="1957101"/>
                    <a:pt x="1982628" y="1970436"/>
                  </a:cubicBezTo>
                  <a:lnTo>
                    <a:pt x="1993296" y="2004155"/>
                  </a:lnTo>
                  <a:cubicBezTo>
                    <a:pt x="1989486" y="1970627"/>
                    <a:pt x="1986600" y="1942052"/>
                    <a:pt x="1984629" y="1918430"/>
                  </a:cubicBezTo>
                  <a:cubicBezTo>
                    <a:pt x="1982657" y="1894808"/>
                    <a:pt x="1981676" y="1874996"/>
                    <a:pt x="1981676" y="1858994"/>
                  </a:cubicBezTo>
                  <a:close/>
                  <a:moveTo>
                    <a:pt x="1396365" y="1773269"/>
                  </a:moveTo>
                  <a:lnTo>
                    <a:pt x="1491043" y="1773269"/>
                  </a:lnTo>
                  <a:cubicBezTo>
                    <a:pt x="1540859" y="1773269"/>
                    <a:pt x="1583436" y="1783460"/>
                    <a:pt x="1607534" y="1803749"/>
                  </a:cubicBezTo>
                  <a:cubicBezTo>
                    <a:pt x="1635919" y="1827752"/>
                    <a:pt x="1650111" y="1861022"/>
                    <a:pt x="1650111" y="1903571"/>
                  </a:cubicBezTo>
                  <a:cubicBezTo>
                    <a:pt x="1650178" y="1950053"/>
                    <a:pt x="1635061" y="1984657"/>
                    <a:pt x="1604772" y="2007393"/>
                  </a:cubicBezTo>
                  <a:cubicBezTo>
                    <a:pt x="1584103" y="2022824"/>
                    <a:pt x="1554480" y="2030444"/>
                    <a:pt x="1515808" y="2030444"/>
                  </a:cubicBezTo>
                  <a:lnTo>
                    <a:pt x="1499711" y="2030444"/>
                  </a:lnTo>
                  <a:lnTo>
                    <a:pt x="1499711" y="2155793"/>
                  </a:lnTo>
                  <a:lnTo>
                    <a:pt x="1396365" y="2155793"/>
                  </a:lnTo>
                  <a:close/>
                  <a:moveTo>
                    <a:pt x="1120044" y="1773269"/>
                  </a:moveTo>
                  <a:lnTo>
                    <a:pt x="1223390" y="1773269"/>
                  </a:lnTo>
                  <a:cubicBezTo>
                    <a:pt x="1273206" y="1773269"/>
                    <a:pt x="1307020" y="1783460"/>
                    <a:pt x="1331118" y="1803749"/>
                  </a:cubicBezTo>
                  <a:cubicBezTo>
                    <a:pt x="1359569" y="1827752"/>
                    <a:pt x="1373790" y="1861022"/>
                    <a:pt x="1373790" y="1903571"/>
                  </a:cubicBezTo>
                  <a:cubicBezTo>
                    <a:pt x="1373723" y="1950053"/>
                    <a:pt x="1358617" y="1984657"/>
                    <a:pt x="1328451" y="2007393"/>
                  </a:cubicBezTo>
                  <a:cubicBezTo>
                    <a:pt x="1307782" y="2022824"/>
                    <a:pt x="1278159" y="2030444"/>
                    <a:pt x="1239488" y="2030444"/>
                  </a:cubicBezTo>
                  <a:lnTo>
                    <a:pt x="1223390" y="2030444"/>
                  </a:lnTo>
                  <a:lnTo>
                    <a:pt x="1223390" y="2155793"/>
                  </a:lnTo>
                  <a:lnTo>
                    <a:pt x="1120044" y="2155793"/>
                  </a:lnTo>
                  <a:close/>
                  <a:moveTo>
                    <a:pt x="581977" y="1766506"/>
                  </a:moveTo>
                  <a:cubicBezTo>
                    <a:pt x="607973" y="1766877"/>
                    <a:pt x="633482" y="1773612"/>
                    <a:pt x="656272" y="1786127"/>
                  </a:cubicBezTo>
                  <a:lnTo>
                    <a:pt x="656272" y="1902713"/>
                  </a:lnTo>
                  <a:cubicBezTo>
                    <a:pt x="648828" y="1890683"/>
                    <a:pt x="639124" y="1880196"/>
                    <a:pt x="627697" y="1871852"/>
                  </a:cubicBezTo>
                  <a:cubicBezTo>
                    <a:pt x="618533" y="1864947"/>
                    <a:pt x="607450" y="1861051"/>
                    <a:pt x="595978" y="1860708"/>
                  </a:cubicBezTo>
                  <a:cubicBezTo>
                    <a:pt x="588797" y="1860480"/>
                    <a:pt x="581791" y="1862956"/>
                    <a:pt x="576357" y="1867661"/>
                  </a:cubicBezTo>
                  <a:cubicBezTo>
                    <a:pt x="571388" y="1871529"/>
                    <a:pt x="568472" y="1877463"/>
                    <a:pt x="568451" y="1883759"/>
                  </a:cubicBezTo>
                  <a:cubicBezTo>
                    <a:pt x="568451" y="1894046"/>
                    <a:pt x="575500" y="1904142"/>
                    <a:pt x="589501" y="1914239"/>
                  </a:cubicBezTo>
                  <a:lnTo>
                    <a:pt x="605884" y="1926431"/>
                  </a:lnTo>
                  <a:cubicBezTo>
                    <a:pt x="624652" y="1939023"/>
                    <a:pt x="640501" y="1955491"/>
                    <a:pt x="652366" y="1974722"/>
                  </a:cubicBezTo>
                  <a:cubicBezTo>
                    <a:pt x="662281" y="1992420"/>
                    <a:pt x="667249" y="2012451"/>
                    <a:pt x="666749" y="2032730"/>
                  </a:cubicBezTo>
                  <a:cubicBezTo>
                    <a:pt x="668108" y="2067115"/>
                    <a:pt x="655856" y="2100662"/>
                    <a:pt x="632650" y="2126075"/>
                  </a:cubicBezTo>
                  <a:cubicBezTo>
                    <a:pt x="610188" y="2150268"/>
                    <a:pt x="578402" y="2163632"/>
                    <a:pt x="545401" y="2162746"/>
                  </a:cubicBezTo>
                  <a:cubicBezTo>
                    <a:pt x="518630" y="2162212"/>
                    <a:pt x="492185" y="2156755"/>
                    <a:pt x="467391" y="2146649"/>
                  </a:cubicBezTo>
                  <a:lnTo>
                    <a:pt x="467391" y="2026443"/>
                  </a:lnTo>
                  <a:cubicBezTo>
                    <a:pt x="487711" y="2054190"/>
                    <a:pt x="509682" y="2068067"/>
                    <a:pt x="533304" y="2068067"/>
                  </a:cubicBezTo>
                  <a:cubicBezTo>
                    <a:pt x="541181" y="2068391"/>
                    <a:pt x="548915" y="2065886"/>
                    <a:pt x="555116" y="2061019"/>
                  </a:cubicBezTo>
                  <a:cubicBezTo>
                    <a:pt x="560520" y="2056742"/>
                    <a:pt x="563619" y="2050189"/>
                    <a:pt x="563498" y="2043302"/>
                  </a:cubicBezTo>
                  <a:cubicBezTo>
                    <a:pt x="562197" y="2030872"/>
                    <a:pt x="555147" y="2019766"/>
                    <a:pt x="544448" y="2013299"/>
                  </a:cubicBezTo>
                  <a:lnTo>
                    <a:pt x="527589" y="2000154"/>
                  </a:lnTo>
                  <a:cubicBezTo>
                    <a:pt x="517361" y="1992610"/>
                    <a:pt x="507801" y="1984190"/>
                    <a:pt x="499014" y="1975008"/>
                  </a:cubicBezTo>
                  <a:cubicBezTo>
                    <a:pt x="491635" y="1967245"/>
                    <a:pt x="485237" y="1958616"/>
                    <a:pt x="479964" y="1949291"/>
                  </a:cubicBezTo>
                  <a:cubicBezTo>
                    <a:pt x="475120" y="1940671"/>
                    <a:pt x="471438" y="1931441"/>
                    <a:pt x="469010" y="1921859"/>
                  </a:cubicBezTo>
                  <a:cubicBezTo>
                    <a:pt x="466689" y="1912124"/>
                    <a:pt x="465537" y="1902151"/>
                    <a:pt x="465581" y="1892141"/>
                  </a:cubicBezTo>
                  <a:cubicBezTo>
                    <a:pt x="465951" y="1863070"/>
                    <a:pt x="475300" y="1834829"/>
                    <a:pt x="492346" y="1811273"/>
                  </a:cubicBezTo>
                  <a:cubicBezTo>
                    <a:pt x="497786" y="1803796"/>
                    <a:pt x="504192" y="1797072"/>
                    <a:pt x="511396" y="1791271"/>
                  </a:cubicBezTo>
                  <a:cubicBezTo>
                    <a:pt x="531110" y="1774678"/>
                    <a:pt x="556215" y="1765868"/>
                    <a:pt x="581977" y="1766506"/>
                  </a:cubicBezTo>
                  <a:close/>
                  <a:moveTo>
                    <a:pt x="2245994" y="1766220"/>
                  </a:moveTo>
                  <a:cubicBezTo>
                    <a:pt x="2306764" y="1766220"/>
                    <a:pt x="2355722" y="1797747"/>
                    <a:pt x="2382964" y="1860898"/>
                  </a:cubicBezTo>
                  <a:lnTo>
                    <a:pt x="2282856" y="1897569"/>
                  </a:lnTo>
                  <a:cubicBezTo>
                    <a:pt x="2282018" y="1887301"/>
                    <a:pt x="2278475" y="1877443"/>
                    <a:pt x="2272569" y="1868994"/>
                  </a:cubicBezTo>
                  <a:cubicBezTo>
                    <a:pt x="2267959" y="1862412"/>
                    <a:pt x="2260415" y="1858498"/>
                    <a:pt x="2252376" y="1858517"/>
                  </a:cubicBezTo>
                  <a:cubicBezTo>
                    <a:pt x="2223992" y="1858517"/>
                    <a:pt x="2209799" y="1897569"/>
                    <a:pt x="2209799" y="1975674"/>
                  </a:cubicBezTo>
                  <a:cubicBezTo>
                    <a:pt x="2209799" y="2008888"/>
                    <a:pt x="2212971" y="2033015"/>
                    <a:pt x="2219324" y="2048064"/>
                  </a:cubicBezTo>
                  <a:cubicBezTo>
                    <a:pt x="2223344" y="2061228"/>
                    <a:pt x="2235469" y="2070229"/>
                    <a:pt x="2249233" y="2070258"/>
                  </a:cubicBezTo>
                  <a:cubicBezTo>
                    <a:pt x="2254462" y="2070334"/>
                    <a:pt x="2259605" y="2068953"/>
                    <a:pt x="2264092" y="2066257"/>
                  </a:cubicBezTo>
                  <a:cubicBezTo>
                    <a:pt x="2268692" y="2063485"/>
                    <a:pt x="2272579" y="2059666"/>
                    <a:pt x="2275426" y="2055113"/>
                  </a:cubicBezTo>
                  <a:cubicBezTo>
                    <a:pt x="2278732" y="2049731"/>
                    <a:pt x="2281151" y="2043845"/>
                    <a:pt x="2282570" y="2037682"/>
                  </a:cubicBezTo>
                  <a:cubicBezTo>
                    <a:pt x="2284389" y="2030167"/>
                    <a:pt x="2285285" y="2022461"/>
                    <a:pt x="2285237" y="2014727"/>
                  </a:cubicBezTo>
                  <a:lnTo>
                    <a:pt x="2247137" y="2014727"/>
                  </a:lnTo>
                  <a:lnTo>
                    <a:pt x="2247137" y="1934526"/>
                  </a:lnTo>
                  <a:lnTo>
                    <a:pt x="2391155" y="1934526"/>
                  </a:lnTo>
                  <a:lnTo>
                    <a:pt x="2391155" y="1950338"/>
                  </a:lnTo>
                  <a:cubicBezTo>
                    <a:pt x="2391222" y="2023995"/>
                    <a:pt x="2380230" y="2077020"/>
                    <a:pt x="2358199" y="2109405"/>
                  </a:cubicBezTo>
                  <a:cubicBezTo>
                    <a:pt x="2334196" y="2144772"/>
                    <a:pt x="2298763" y="2162459"/>
                    <a:pt x="2251900" y="2162459"/>
                  </a:cubicBezTo>
                  <a:cubicBezTo>
                    <a:pt x="2209333" y="2164183"/>
                    <a:pt x="2168680" y="2144657"/>
                    <a:pt x="2143410" y="2110358"/>
                  </a:cubicBezTo>
                  <a:cubicBezTo>
                    <a:pt x="2117311" y="2075401"/>
                    <a:pt x="2104167" y="2028252"/>
                    <a:pt x="2104167" y="1966245"/>
                  </a:cubicBezTo>
                  <a:cubicBezTo>
                    <a:pt x="2104167" y="1904237"/>
                    <a:pt x="2117407" y="1855469"/>
                    <a:pt x="2143600" y="1819750"/>
                  </a:cubicBezTo>
                  <a:cubicBezTo>
                    <a:pt x="2169794" y="1784031"/>
                    <a:pt x="2200369" y="1766220"/>
                    <a:pt x="2245994" y="1766220"/>
                  </a:cubicBezTo>
                  <a:close/>
                  <a:moveTo>
                    <a:pt x="1102233" y="1079658"/>
                  </a:moveTo>
                  <a:cubicBezTo>
                    <a:pt x="1101566" y="1086802"/>
                    <a:pt x="1100519" y="1094708"/>
                    <a:pt x="1099375" y="1103566"/>
                  </a:cubicBezTo>
                  <a:cubicBezTo>
                    <a:pt x="1098233" y="1112424"/>
                    <a:pt x="1096899" y="1122140"/>
                    <a:pt x="1095565" y="1132713"/>
                  </a:cubicBezTo>
                  <a:cubicBezTo>
                    <a:pt x="1093184" y="1153763"/>
                    <a:pt x="1091565" y="1168527"/>
                    <a:pt x="1090517" y="1176623"/>
                  </a:cubicBezTo>
                  <a:cubicBezTo>
                    <a:pt x="1089469" y="1184719"/>
                    <a:pt x="1088422" y="1189672"/>
                    <a:pt x="1088422" y="1191387"/>
                  </a:cubicBezTo>
                  <a:lnTo>
                    <a:pt x="1073658" y="1286637"/>
                  </a:lnTo>
                  <a:lnTo>
                    <a:pt x="1052512" y="1410366"/>
                  </a:lnTo>
                  <a:lnTo>
                    <a:pt x="1142048" y="1410366"/>
                  </a:lnTo>
                  <a:lnTo>
                    <a:pt x="1128236" y="1318545"/>
                  </a:lnTo>
                  <a:cubicBezTo>
                    <a:pt x="1127169" y="1314011"/>
                    <a:pt x="1126493" y="1309392"/>
                    <a:pt x="1126236" y="1304734"/>
                  </a:cubicBezTo>
                  <a:cubicBezTo>
                    <a:pt x="1124998" y="1297304"/>
                    <a:pt x="1121950" y="1267682"/>
                    <a:pt x="1115473" y="1215961"/>
                  </a:cubicBezTo>
                  <a:cubicBezTo>
                    <a:pt x="1114806" y="1210151"/>
                    <a:pt x="1113854" y="1202340"/>
                    <a:pt x="1112901" y="1192244"/>
                  </a:cubicBezTo>
                  <a:cubicBezTo>
                    <a:pt x="1111948" y="1182147"/>
                    <a:pt x="1110520" y="1169479"/>
                    <a:pt x="1108805" y="1154144"/>
                  </a:cubicBezTo>
                  <a:close/>
                  <a:moveTo>
                    <a:pt x="2510027" y="1068228"/>
                  </a:moveTo>
                  <a:lnTo>
                    <a:pt x="2510027" y="1255585"/>
                  </a:lnTo>
                  <a:lnTo>
                    <a:pt x="2524315" y="1255585"/>
                  </a:lnTo>
                  <a:cubicBezTo>
                    <a:pt x="2547909" y="1255985"/>
                    <a:pt x="2570426" y="1245689"/>
                    <a:pt x="2585561" y="1227582"/>
                  </a:cubicBezTo>
                  <a:lnTo>
                    <a:pt x="2585561" y="1227962"/>
                  </a:lnTo>
                  <a:cubicBezTo>
                    <a:pt x="2602315" y="1208017"/>
                    <a:pt x="2611040" y="1182557"/>
                    <a:pt x="2610040" y="1156525"/>
                  </a:cubicBezTo>
                  <a:cubicBezTo>
                    <a:pt x="2609973" y="1097661"/>
                    <a:pt x="2579179" y="1068228"/>
                    <a:pt x="2517648" y="1068228"/>
                  </a:cubicBezTo>
                  <a:close/>
                  <a:moveTo>
                    <a:pt x="1843755" y="891159"/>
                  </a:moveTo>
                  <a:lnTo>
                    <a:pt x="2239233" y="891159"/>
                  </a:lnTo>
                  <a:lnTo>
                    <a:pt x="2239233" y="1076325"/>
                  </a:lnTo>
                  <a:lnTo>
                    <a:pt x="2056543" y="1076325"/>
                  </a:lnTo>
                  <a:lnTo>
                    <a:pt x="2056543" y="1191197"/>
                  </a:lnTo>
                  <a:lnTo>
                    <a:pt x="2220278" y="1191197"/>
                  </a:lnTo>
                  <a:lnTo>
                    <a:pt x="2220278" y="1369219"/>
                  </a:lnTo>
                  <a:lnTo>
                    <a:pt x="2056543" y="1369219"/>
                  </a:lnTo>
                  <a:lnTo>
                    <a:pt x="2056543" y="1489710"/>
                  </a:lnTo>
                  <a:lnTo>
                    <a:pt x="2239233" y="1489710"/>
                  </a:lnTo>
                  <a:lnTo>
                    <a:pt x="2239233" y="1678972"/>
                  </a:lnTo>
                  <a:lnTo>
                    <a:pt x="1843755" y="1678972"/>
                  </a:lnTo>
                  <a:close/>
                  <a:moveTo>
                    <a:pt x="1346931" y="891159"/>
                  </a:moveTo>
                  <a:lnTo>
                    <a:pt x="1799083" y="891159"/>
                  </a:lnTo>
                  <a:lnTo>
                    <a:pt x="1799083" y="1079945"/>
                  </a:lnTo>
                  <a:lnTo>
                    <a:pt x="1677163" y="1079945"/>
                  </a:lnTo>
                  <a:lnTo>
                    <a:pt x="1677163" y="1678972"/>
                  </a:lnTo>
                  <a:lnTo>
                    <a:pt x="1464374" y="1678972"/>
                  </a:lnTo>
                  <a:lnTo>
                    <a:pt x="1464374" y="1079945"/>
                  </a:lnTo>
                  <a:lnTo>
                    <a:pt x="1346931" y="1079945"/>
                  </a:lnTo>
                  <a:close/>
                  <a:moveTo>
                    <a:pt x="2297239" y="890778"/>
                  </a:moveTo>
                  <a:lnTo>
                    <a:pt x="2515076" y="890778"/>
                  </a:lnTo>
                  <a:cubicBezTo>
                    <a:pt x="2611021" y="890778"/>
                    <a:pt x="2682811" y="909764"/>
                    <a:pt x="2730436" y="947737"/>
                  </a:cubicBezTo>
                  <a:cubicBezTo>
                    <a:pt x="2791015" y="996315"/>
                    <a:pt x="2821305" y="1065056"/>
                    <a:pt x="2821305" y="1153953"/>
                  </a:cubicBezTo>
                  <a:cubicBezTo>
                    <a:pt x="2821305" y="1249203"/>
                    <a:pt x="2780633" y="1315021"/>
                    <a:pt x="2699289" y="1351407"/>
                  </a:cubicBezTo>
                  <a:lnTo>
                    <a:pt x="2857500" y="1679162"/>
                  </a:lnTo>
                  <a:lnTo>
                    <a:pt x="2627090" y="1679162"/>
                  </a:lnTo>
                  <a:lnTo>
                    <a:pt x="2522315" y="1398555"/>
                  </a:lnTo>
                  <a:cubicBezTo>
                    <a:pt x="2520905" y="1392107"/>
                    <a:pt x="2519124" y="1385744"/>
                    <a:pt x="2516981" y="1379505"/>
                  </a:cubicBezTo>
                  <a:cubicBezTo>
                    <a:pt x="2514314" y="1371695"/>
                    <a:pt x="2511171" y="1362265"/>
                    <a:pt x="2507456" y="1351407"/>
                  </a:cubicBezTo>
                  <a:lnTo>
                    <a:pt x="2508980" y="1403413"/>
                  </a:lnTo>
                  <a:lnTo>
                    <a:pt x="2508980" y="1678590"/>
                  </a:lnTo>
                  <a:lnTo>
                    <a:pt x="2297239" y="1678590"/>
                  </a:lnTo>
                  <a:close/>
                  <a:moveTo>
                    <a:pt x="954310" y="890778"/>
                  </a:moveTo>
                  <a:lnTo>
                    <a:pt x="1236154" y="890778"/>
                  </a:lnTo>
                  <a:lnTo>
                    <a:pt x="1403033" y="1678971"/>
                  </a:lnTo>
                  <a:lnTo>
                    <a:pt x="1183005" y="1678971"/>
                  </a:lnTo>
                  <a:lnTo>
                    <a:pt x="1167194" y="1578959"/>
                  </a:lnTo>
                  <a:lnTo>
                    <a:pt x="1024319" y="1578959"/>
                  </a:lnTo>
                  <a:lnTo>
                    <a:pt x="1006983" y="1678971"/>
                  </a:lnTo>
                  <a:lnTo>
                    <a:pt x="797433" y="1678971"/>
                  </a:lnTo>
                  <a:close/>
                  <a:moveTo>
                    <a:pt x="0" y="890778"/>
                  </a:moveTo>
                  <a:lnTo>
                    <a:pt x="210217" y="890778"/>
                  </a:lnTo>
                  <a:lnTo>
                    <a:pt x="245459" y="1108043"/>
                  </a:lnTo>
                  <a:cubicBezTo>
                    <a:pt x="258668" y="1194406"/>
                    <a:pt x="267843" y="1262253"/>
                    <a:pt x="272987" y="1311592"/>
                  </a:cubicBezTo>
                  <a:lnTo>
                    <a:pt x="280130" y="1383601"/>
                  </a:lnTo>
                  <a:lnTo>
                    <a:pt x="286703" y="1321784"/>
                  </a:lnTo>
                  <a:cubicBezTo>
                    <a:pt x="293878" y="1249775"/>
                    <a:pt x="303086" y="1181223"/>
                    <a:pt x="314325" y="1116139"/>
                  </a:cubicBezTo>
                  <a:lnTo>
                    <a:pt x="353663" y="890778"/>
                  </a:lnTo>
                  <a:lnTo>
                    <a:pt x="536829" y="890778"/>
                  </a:lnTo>
                  <a:lnTo>
                    <a:pt x="572548" y="1080897"/>
                  </a:lnTo>
                  <a:cubicBezTo>
                    <a:pt x="589438" y="1168784"/>
                    <a:pt x="604235" y="1273044"/>
                    <a:pt x="616934" y="1393698"/>
                  </a:cubicBezTo>
                  <a:cubicBezTo>
                    <a:pt x="620554" y="1340043"/>
                    <a:pt x="624618" y="1292094"/>
                    <a:pt x="629126" y="1249870"/>
                  </a:cubicBezTo>
                  <a:cubicBezTo>
                    <a:pt x="633634" y="1207646"/>
                    <a:pt x="638587" y="1169546"/>
                    <a:pt x="643985" y="1135570"/>
                  </a:cubicBezTo>
                  <a:lnTo>
                    <a:pt x="682752" y="890778"/>
                  </a:lnTo>
                  <a:lnTo>
                    <a:pt x="890397" y="890778"/>
                  </a:lnTo>
                  <a:lnTo>
                    <a:pt x="725615" y="1678971"/>
                  </a:lnTo>
                  <a:lnTo>
                    <a:pt x="525590" y="1678971"/>
                  </a:lnTo>
                  <a:lnTo>
                    <a:pt x="476631" y="1402556"/>
                  </a:lnTo>
                  <a:cubicBezTo>
                    <a:pt x="467106" y="1349216"/>
                    <a:pt x="459962" y="1302953"/>
                    <a:pt x="455200" y="1263777"/>
                  </a:cubicBezTo>
                  <a:cubicBezTo>
                    <a:pt x="452819" y="1243869"/>
                    <a:pt x="450723" y="1228248"/>
                    <a:pt x="449009" y="1215294"/>
                  </a:cubicBezTo>
                  <a:cubicBezTo>
                    <a:pt x="447294" y="1202340"/>
                    <a:pt x="446151" y="1192530"/>
                    <a:pt x="445484" y="1185672"/>
                  </a:cubicBezTo>
                  <a:cubicBezTo>
                    <a:pt x="443770" y="1199645"/>
                    <a:pt x="441198" y="1225677"/>
                    <a:pt x="437769" y="1263777"/>
                  </a:cubicBezTo>
                  <a:cubicBezTo>
                    <a:pt x="436150" y="1283208"/>
                    <a:pt x="434054" y="1303591"/>
                    <a:pt x="431673" y="1325022"/>
                  </a:cubicBezTo>
                  <a:cubicBezTo>
                    <a:pt x="429323" y="1346425"/>
                    <a:pt x="426434" y="1369028"/>
                    <a:pt x="423005" y="1392840"/>
                  </a:cubicBezTo>
                  <a:lnTo>
                    <a:pt x="382715" y="1678590"/>
                  </a:lnTo>
                  <a:lnTo>
                    <a:pt x="175546" y="1678590"/>
                  </a:lnTo>
                  <a:close/>
                  <a:moveTo>
                    <a:pt x="657891" y="465867"/>
                  </a:moveTo>
                  <a:lnTo>
                    <a:pt x="657891" y="617219"/>
                  </a:lnTo>
                  <a:lnTo>
                    <a:pt x="668559" y="617981"/>
                  </a:lnTo>
                  <a:lnTo>
                    <a:pt x="676274" y="617981"/>
                  </a:lnTo>
                  <a:cubicBezTo>
                    <a:pt x="699326" y="619178"/>
                    <a:pt x="721990" y="611702"/>
                    <a:pt x="739806" y="597026"/>
                  </a:cubicBezTo>
                  <a:cubicBezTo>
                    <a:pt x="755733" y="582834"/>
                    <a:pt x="764440" y="562237"/>
                    <a:pt x="763523" y="540924"/>
                  </a:cubicBezTo>
                  <a:cubicBezTo>
                    <a:pt x="764583" y="519860"/>
                    <a:pt x="755825" y="499493"/>
                    <a:pt x="739806" y="485774"/>
                  </a:cubicBezTo>
                  <a:cubicBezTo>
                    <a:pt x="721182" y="471607"/>
                    <a:pt x="698114" y="464548"/>
                    <a:pt x="674750" y="465867"/>
                  </a:cubicBezTo>
                  <a:close/>
                  <a:moveTo>
                    <a:pt x="670845" y="170211"/>
                  </a:moveTo>
                  <a:lnTo>
                    <a:pt x="657891" y="170973"/>
                  </a:lnTo>
                  <a:lnTo>
                    <a:pt x="657891" y="306514"/>
                  </a:lnTo>
                  <a:lnTo>
                    <a:pt x="672179" y="306514"/>
                  </a:lnTo>
                  <a:cubicBezTo>
                    <a:pt x="693801" y="307697"/>
                    <a:pt x="715169" y="301370"/>
                    <a:pt x="732662" y="288607"/>
                  </a:cubicBezTo>
                  <a:cubicBezTo>
                    <a:pt x="747582" y="276408"/>
                    <a:pt x="755819" y="257848"/>
                    <a:pt x="754856" y="238601"/>
                  </a:cubicBezTo>
                  <a:cubicBezTo>
                    <a:pt x="754856" y="193007"/>
                    <a:pt x="729836" y="170211"/>
                    <a:pt x="679799" y="170211"/>
                  </a:cubicBezTo>
                  <a:close/>
                  <a:moveTo>
                    <a:pt x="444912" y="857"/>
                  </a:moveTo>
                  <a:lnTo>
                    <a:pt x="692562" y="857"/>
                  </a:lnTo>
                  <a:cubicBezTo>
                    <a:pt x="785209" y="920"/>
                    <a:pt x="853756" y="21335"/>
                    <a:pt x="898207" y="62102"/>
                  </a:cubicBezTo>
                  <a:cubicBezTo>
                    <a:pt x="943422" y="103695"/>
                    <a:pt x="966025" y="157669"/>
                    <a:pt x="966025" y="224027"/>
                  </a:cubicBezTo>
                  <a:cubicBezTo>
                    <a:pt x="966025" y="322325"/>
                    <a:pt x="917066" y="375570"/>
                    <a:pt x="819149" y="383762"/>
                  </a:cubicBezTo>
                  <a:cubicBezTo>
                    <a:pt x="875030" y="391445"/>
                    <a:pt x="915987" y="409701"/>
                    <a:pt x="942022" y="438530"/>
                  </a:cubicBezTo>
                  <a:cubicBezTo>
                    <a:pt x="968054" y="467360"/>
                    <a:pt x="981074" y="508634"/>
                    <a:pt x="981074" y="562355"/>
                  </a:cubicBezTo>
                  <a:cubicBezTo>
                    <a:pt x="981074" y="630047"/>
                    <a:pt x="959072" y="684466"/>
                    <a:pt x="915066" y="725614"/>
                  </a:cubicBezTo>
                  <a:cubicBezTo>
                    <a:pt x="871568" y="767143"/>
                    <a:pt x="814196" y="787907"/>
                    <a:pt x="742949" y="787907"/>
                  </a:cubicBezTo>
                  <a:lnTo>
                    <a:pt x="444912" y="787907"/>
                  </a:lnTo>
                  <a:close/>
                  <a:moveTo>
                    <a:pt x="2023206" y="1"/>
                  </a:moveTo>
                  <a:lnTo>
                    <a:pt x="2418684" y="1"/>
                  </a:lnTo>
                  <a:lnTo>
                    <a:pt x="2418684" y="185262"/>
                  </a:lnTo>
                  <a:lnTo>
                    <a:pt x="2235994" y="185262"/>
                  </a:lnTo>
                  <a:lnTo>
                    <a:pt x="2235994" y="300039"/>
                  </a:lnTo>
                  <a:lnTo>
                    <a:pt x="2399729" y="300039"/>
                  </a:lnTo>
                  <a:lnTo>
                    <a:pt x="2399729" y="478156"/>
                  </a:lnTo>
                  <a:lnTo>
                    <a:pt x="2235994" y="478156"/>
                  </a:lnTo>
                  <a:lnTo>
                    <a:pt x="2235994" y="598552"/>
                  </a:lnTo>
                  <a:lnTo>
                    <a:pt x="2418684" y="598552"/>
                  </a:lnTo>
                  <a:lnTo>
                    <a:pt x="2418684" y="787909"/>
                  </a:lnTo>
                  <a:lnTo>
                    <a:pt x="2023206" y="787909"/>
                  </a:lnTo>
                  <a:close/>
                  <a:moveTo>
                    <a:pt x="1027748" y="1"/>
                  </a:moveTo>
                  <a:lnTo>
                    <a:pt x="1240537" y="1"/>
                  </a:lnTo>
                  <a:lnTo>
                    <a:pt x="1240537" y="598552"/>
                  </a:lnTo>
                  <a:lnTo>
                    <a:pt x="1400176" y="598552"/>
                  </a:lnTo>
                  <a:lnTo>
                    <a:pt x="1400176" y="787909"/>
                  </a:lnTo>
                  <a:lnTo>
                    <a:pt x="1027748" y="787909"/>
                  </a:lnTo>
                  <a:close/>
                  <a:moveTo>
                    <a:pt x="1432083" y="0"/>
                  </a:moveTo>
                  <a:lnTo>
                    <a:pt x="1644776" y="0"/>
                  </a:lnTo>
                  <a:lnTo>
                    <a:pt x="1644776" y="508254"/>
                  </a:lnTo>
                  <a:cubicBezTo>
                    <a:pt x="1644776" y="542607"/>
                    <a:pt x="1648967" y="566928"/>
                    <a:pt x="1657349" y="581215"/>
                  </a:cubicBezTo>
                  <a:cubicBezTo>
                    <a:pt x="1666160" y="595834"/>
                    <a:pt x="1682543" y="604152"/>
                    <a:pt x="1699545" y="602646"/>
                  </a:cubicBezTo>
                  <a:cubicBezTo>
                    <a:pt x="1719929" y="603282"/>
                    <a:pt x="1734025" y="596646"/>
                    <a:pt x="1741836" y="582739"/>
                  </a:cubicBezTo>
                  <a:cubicBezTo>
                    <a:pt x="1749646" y="568833"/>
                    <a:pt x="1753552" y="544163"/>
                    <a:pt x="1753552" y="508730"/>
                  </a:cubicBezTo>
                  <a:lnTo>
                    <a:pt x="1753552" y="0"/>
                  </a:lnTo>
                  <a:lnTo>
                    <a:pt x="1966340" y="0"/>
                  </a:lnTo>
                  <a:lnTo>
                    <a:pt x="1966340" y="557498"/>
                  </a:lnTo>
                  <a:cubicBezTo>
                    <a:pt x="1966407" y="604106"/>
                    <a:pt x="1959101" y="641889"/>
                    <a:pt x="1944433" y="670845"/>
                  </a:cubicBezTo>
                  <a:cubicBezTo>
                    <a:pt x="1927850" y="703750"/>
                    <a:pt x="1903294" y="731978"/>
                    <a:pt x="1872995" y="752951"/>
                  </a:cubicBezTo>
                  <a:cubicBezTo>
                    <a:pt x="1828104" y="785590"/>
                    <a:pt x="1773487" y="801909"/>
                    <a:pt x="1709165" y="801909"/>
                  </a:cubicBezTo>
                  <a:cubicBezTo>
                    <a:pt x="1636394" y="801909"/>
                    <a:pt x="1575339" y="783907"/>
                    <a:pt x="1526000" y="747903"/>
                  </a:cubicBezTo>
                  <a:cubicBezTo>
                    <a:pt x="1463392" y="701802"/>
                    <a:pt x="1432083" y="628205"/>
                    <a:pt x="1432083" y="527113"/>
                  </a:cubicBez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GB" sz="1350">
                <a:latin typeface="Arial" panose="020B0604020202020204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1CDDE32-8D91-175E-652A-967781163398}"/>
              </a:ext>
            </a:extLst>
          </p:cNvPr>
          <p:cNvSpPr txBox="1"/>
          <p:nvPr/>
        </p:nvSpPr>
        <p:spPr>
          <a:xfrm>
            <a:off x="540000" y="3915000"/>
            <a:ext cx="1350000" cy="3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GB" sz="825" b="1" dirty="0"/>
              <a:t>Founded in DK</a:t>
            </a:r>
            <a:endParaRPr lang="en-GB" sz="1350"/>
          </a:p>
          <a:p>
            <a:pPr algn="ctr"/>
            <a:r>
              <a:rPr lang="en-GB" sz="1350" b="1" dirty="0">
                <a:solidFill>
                  <a:schemeClr val="tx2"/>
                </a:solidFill>
                <a:latin typeface="+mj-lt"/>
              </a:rPr>
              <a:t>1972</a:t>
            </a:r>
            <a:endParaRPr lang="en-GB" sz="135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FAFFF53-0F8F-B8FA-3241-D8A879A97521}"/>
              </a:ext>
            </a:extLst>
          </p:cNvPr>
          <p:cNvSpPr txBox="1"/>
          <p:nvPr/>
        </p:nvSpPr>
        <p:spPr>
          <a:xfrm>
            <a:off x="5643000" y="3915000"/>
            <a:ext cx="1350000" cy="32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en-GB" sz="825" b="1" dirty="0"/>
              <a:t>Offices</a:t>
            </a:r>
            <a:endParaRPr lang="en-GB" sz="1350" dirty="0"/>
          </a:p>
          <a:p>
            <a:pPr algn="ctr"/>
            <a:r>
              <a:rPr lang="en-GB" sz="1350" b="1" dirty="0">
                <a:solidFill>
                  <a:schemeClr val="tx2"/>
                </a:solidFill>
                <a:latin typeface="+mj-lt"/>
              </a:rPr>
              <a:t>75+</a:t>
            </a:r>
            <a:endParaRPr lang="en-GB" sz="135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882CB4-734F-EC5D-4F73-3D52337691EA}"/>
              </a:ext>
            </a:extLst>
          </p:cNvPr>
          <p:cNvSpPr txBox="1"/>
          <p:nvPr/>
        </p:nvSpPr>
        <p:spPr>
          <a:xfrm>
            <a:off x="7263000" y="3915000"/>
            <a:ext cx="1350000" cy="3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GB" sz="825" b="1" dirty="0"/>
              <a:t>Employees</a:t>
            </a:r>
            <a:endParaRPr lang="en-GB" sz="1350" dirty="0"/>
          </a:p>
          <a:p>
            <a:pPr algn="ctr"/>
            <a:r>
              <a:rPr lang="en-GB" sz="1350" b="1" dirty="0">
                <a:solidFill>
                  <a:schemeClr val="tx2"/>
                </a:solidFill>
                <a:latin typeface="+mj-lt"/>
              </a:rPr>
              <a:t>2,500+</a:t>
            </a:r>
            <a:endParaRPr lang="en-GB" sz="1350" dirty="0"/>
          </a:p>
          <a:p>
            <a:pPr algn="ctr"/>
            <a:endParaRPr lang="en-GB" sz="825" b="1" dirty="0"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D82DDBC-988B-387B-F058-06BCD52320D3}"/>
              </a:ext>
            </a:extLst>
          </p:cNvPr>
          <p:cNvSpPr txBox="1"/>
          <p:nvPr/>
        </p:nvSpPr>
        <p:spPr>
          <a:xfrm>
            <a:off x="2160000" y="3915000"/>
            <a:ext cx="1350000" cy="3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GB" sz="825" b="1" dirty="0"/>
              <a:t>Turnover 2022 </a:t>
            </a:r>
            <a:endParaRPr lang="en-GB" sz="1350" dirty="0"/>
          </a:p>
          <a:p>
            <a:pPr algn="ctr"/>
            <a:r>
              <a:rPr lang="en-GB" sz="1350" b="1" dirty="0">
                <a:solidFill>
                  <a:schemeClr val="tx2"/>
                </a:solidFill>
                <a:latin typeface="+mj-lt"/>
              </a:rPr>
              <a:t>1.5bn USD</a:t>
            </a:r>
            <a:endParaRPr lang="en-GB" sz="1350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EEFEA4F-5FC8-B867-D995-315789542AFF}"/>
              </a:ext>
            </a:extLst>
          </p:cNvPr>
          <p:cNvCxnSpPr>
            <a:cxnSpLocks/>
          </p:cNvCxnSpPr>
          <p:nvPr/>
        </p:nvCxnSpPr>
        <p:spPr>
          <a:xfrm>
            <a:off x="4563000" y="3240000"/>
            <a:ext cx="0" cy="1322475"/>
          </a:xfrm>
          <a:prstGeom prst="line">
            <a:avLst/>
          </a:prstGeom>
          <a:ln w="190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D976BB9-35A5-FDAA-0F90-FA14EB7FB057}"/>
              </a:ext>
            </a:extLst>
          </p:cNvPr>
          <p:cNvCxnSpPr>
            <a:cxnSpLocks/>
          </p:cNvCxnSpPr>
          <p:nvPr/>
        </p:nvCxnSpPr>
        <p:spPr>
          <a:xfrm flipH="1">
            <a:off x="1215000" y="4562475"/>
            <a:ext cx="3348000" cy="0"/>
          </a:xfrm>
          <a:prstGeom prst="line">
            <a:avLst/>
          </a:prstGeom>
          <a:ln w="190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B953C27-91AD-B77D-88E1-B157E1E373E6}"/>
              </a:ext>
            </a:extLst>
          </p:cNvPr>
          <p:cNvCxnSpPr/>
          <p:nvPr/>
        </p:nvCxnSpPr>
        <p:spPr>
          <a:xfrm flipH="1">
            <a:off x="4563000" y="4563000"/>
            <a:ext cx="3348000" cy="0"/>
          </a:xfrm>
          <a:prstGeom prst="line">
            <a:avLst/>
          </a:prstGeom>
          <a:ln w="190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D1C0DA8-F657-D208-05F5-6575E1D2138C}"/>
              </a:ext>
            </a:extLst>
          </p:cNvPr>
          <p:cNvCxnSpPr>
            <a:cxnSpLocks/>
          </p:cNvCxnSpPr>
          <p:nvPr/>
        </p:nvCxnSpPr>
        <p:spPr>
          <a:xfrm>
            <a:off x="1215000" y="4399641"/>
            <a:ext cx="0" cy="162834"/>
          </a:xfrm>
          <a:prstGeom prst="line">
            <a:avLst/>
          </a:prstGeom>
          <a:ln w="190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9AB8075-CD5C-C569-2679-15DBDBBB28BB}"/>
              </a:ext>
            </a:extLst>
          </p:cNvPr>
          <p:cNvCxnSpPr>
            <a:cxnSpLocks/>
          </p:cNvCxnSpPr>
          <p:nvPr/>
        </p:nvCxnSpPr>
        <p:spPr>
          <a:xfrm>
            <a:off x="2835000" y="4401000"/>
            <a:ext cx="0" cy="162834"/>
          </a:xfrm>
          <a:prstGeom prst="line">
            <a:avLst/>
          </a:prstGeom>
          <a:ln w="190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31327EC-DDAB-6ED4-7099-0F5F15208537}"/>
              </a:ext>
            </a:extLst>
          </p:cNvPr>
          <p:cNvCxnSpPr>
            <a:cxnSpLocks/>
          </p:cNvCxnSpPr>
          <p:nvPr/>
        </p:nvCxnSpPr>
        <p:spPr>
          <a:xfrm>
            <a:off x="6318000" y="4401000"/>
            <a:ext cx="0" cy="162834"/>
          </a:xfrm>
          <a:prstGeom prst="line">
            <a:avLst/>
          </a:prstGeom>
          <a:ln w="190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7D86E91-5552-D12B-6CA7-AC197DC82E60}"/>
              </a:ext>
            </a:extLst>
          </p:cNvPr>
          <p:cNvCxnSpPr>
            <a:cxnSpLocks/>
          </p:cNvCxnSpPr>
          <p:nvPr/>
        </p:nvCxnSpPr>
        <p:spPr>
          <a:xfrm>
            <a:off x="7911000" y="4401000"/>
            <a:ext cx="0" cy="162834"/>
          </a:xfrm>
          <a:prstGeom prst="line">
            <a:avLst/>
          </a:prstGeom>
          <a:ln w="190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Graphic 55">
            <a:extLst>
              <a:ext uri="{FF2B5EF4-FFF2-40B4-BE49-F238E27FC236}">
                <a16:creationId xmlns:a16="http://schemas.microsoft.com/office/drawing/2014/main" id="{B0EBA7AD-7C9E-2E2D-6AD2-A67B08FFAB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6857" y="1881546"/>
            <a:ext cx="1062287" cy="1394251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886922EE-7E87-34AB-B75E-03B0DB063F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96045" y="1761728"/>
            <a:ext cx="829911" cy="1527036"/>
          </a:xfrm>
          <a:prstGeom prst="rect">
            <a:avLst/>
          </a:prstGeom>
        </p:spPr>
      </p:pic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ECD05195-E145-5407-CA56-72B6EE60A98E}"/>
              </a:ext>
            </a:extLst>
          </p:cNvPr>
          <p:cNvSpPr/>
          <p:nvPr/>
        </p:nvSpPr>
        <p:spPr>
          <a:xfrm>
            <a:off x="578813" y="1703572"/>
            <a:ext cx="1127828" cy="1393646"/>
          </a:xfrm>
          <a:custGeom>
            <a:avLst/>
            <a:gdLst>
              <a:gd name="connsiteX0" fmla="*/ 822092 w 1223077"/>
              <a:gd name="connsiteY0" fmla="*/ 1331535 h 1511344"/>
              <a:gd name="connsiteX1" fmla="*/ 851403 w 1223077"/>
              <a:gd name="connsiteY1" fmla="*/ 1333286 h 1511344"/>
              <a:gd name="connsiteX2" fmla="*/ 878624 w 1223077"/>
              <a:gd name="connsiteY2" fmla="*/ 1365129 h 1511344"/>
              <a:gd name="connsiteX3" fmla="*/ 938082 w 1223077"/>
              <a:gd name="connsiteY3" fmla="*/ 1390224 h 1511344"/>
              <a:gd name="connsiteX4" fmla="*/ 951151 w 1223077"/>
              <a:gd name="connsiteY4" fmla="*/ 1361239 h 1511344"/>
              <a:gd name="connsiteX5" fmla="*/ 1008721 w 1223077"/>
              <a:gd name="connsiteY5" fmla="*/ 1434811 h 1511344"/>
              <a:gd name="connsiteX6" fmla="*/ 1002829 w 1223077"/>
              <a:gd name="connsiteY6" fmla="*/ 1456560 h 1511344"/>
              <a:gd name="connsiteX7" fmla="*/ 934887 w 1223077"/>
              <a:gd name="connsiteY7" fmla="*/ 1469735 h 1511344"/>
              <a:gd name="connsiteX8" fmla="*/ 791741 w 1223077"/>
              <a:gd name="connsiteY8" fmla="*/ 1434832 h 1511344"/>
              <a:gd name="connsiteX9" fmla="*/ 777385 w 1223077"/>
              <a:gd name="connsiteY9" fmla="*/ 1401246 h 1511344"/>
              <a:gd name="connsiteX10" fmla="*/ 809396 w 1223077"/>
              <a:gd name="connsiteY10" fmla="*/ 1390789 h 1511344"/>
              <a:gd name="connsiteX11" fmla="*/ 822092 w 1223077"/>
              <a:gd name="connsiteY11" fmla="*/ 1331535 h 1511344"/>
              <a:gd name="connsiteX12" fmla="*/ 1000449 w 1223077"/>
              <a:gd name="connsiteY12" fmla="*/ 1325266 h 1511344"/>
              <a:gd name="connsiteX13" fmla="*/ 1006024 w 1223077"/>
              <a:gd name="connsiteY13" fmla="*/ 1328971 h 1511344"/>
              <a:gd name="connsiteX14" fmla="*/ 1038678 w 1223077"/>
              <a:gd name="connsiteY14" fmla="*/ 1350699 h 1511344"/>
              <a:gd name="connsiteX15" fmla="*/ 1042599 w 1223077"/>
              <a:gd name="connsiteY15" fmla="*/ 1443510 h 1511344"/>
              <a:gd name="connsiteX16" fmla="*/ 1026272 w 1223077"/>
              <a:gd name="connsiteY16" fmla="*/ 1498825 h 1511344"/>
              <a:gd name="connsiteX17" fmla="*/ 1018430 w 1223077"/>
              <a:gd name="connsiteY17" fmla="*/ 1440875 h 1511344"/>
              <a:gd name="connsiteX18" fmla="*/ 963557 w 1223077"/>
              <a:gd name="connsiteY18" fmla="*/ 1346768 h 1511344"/>
              <a:gd name="connsiteX19" fmla="*/ 991647 w 1223077"/>
              <a:gd name="connsiteY19" fmla="*/ 1338193 h 1511344"/>
              <a:gd name="connsiteX20" fmla="*/ 1000449 w 1223077"/>
              <a:gd name="connsiteY20" fmla="*/ 1325266 h 1511344"/>
              <a:gd name="connsiteX21" fmla="*/ 552065 w 1223077"/>
              <a:gd name="connsiteY21" fmla="*/ 1319288 h 1511344"/>
              <a:gd name="connsiteX22" fmla="*/ 602498 w 1223077"/>
              <a:gd name="connsiteY22" fmla="*/ 1363205 h 1511344"/>
              <a:gd name="connsiteX23" fmla="*/ 644716 w 1223077"/>
              <a:gd name="connsiteY23" fmla="*/ 1363205 h 1511344"/>
              <a:gd name="connsiteX24" fmla="*/ 632393 w 1223077"/>
              <a:gd name="connsiteY24" fmla="*/ 1386648 h 1511344"/>
              <a:gd name="connsiteX25" fmla="*/ 591938 w 1223077"/>
              <a:gd name="connsiteY25" fmla="*/ 1372595 h 1511344"/>
              <a:gd name="connsiteX26" fmla="*/ 552065 w 1223077"/>
              <a:gd name="connsiteY26" fmla="*/ 1319288 h 1511344"/>
              <a:gd name="connsiteX27" fmla="*/ 1120333 w 1223077"/>
              <a:gd name="connsiteY27" fmla="*/ 1286832 h 1511344"/>
              <a:gd name="connsiteX28" fmla="*/ 1191532 w 1223077"/>
              <a:gd name="connsiteY28" fmla="*/ 1340912 h 1511344"/>
              <a:gd name="connsiteX29" fmla="*/ 1100728 w 1223077"/>
              <a:gd name="connsiteY29" fmla="*/ 1363289 h 1511344"/>
              <a:gd name="connsiteX30" fmla="*/ 1083094 w 1223077"/>
              <a:gd name="connsiteY30" fmla="*/ 1344196 h 1511344"/>
              <a:gd name="connsiteX31" fmla="*/ 1096807 w 1223077"/>
              <a:gd name="connsiteY31" fmla="*/ 1319100 h 1511344"/>
              <a:gd name="connsiteX32" fmla="*/ 1120333 w 1223077"/>
              <a:gd name="connsiteY32" fmla="*/ 1286832 h 1511344"/>
              <a:gd name="connsiteX33" fmla="*/ 427798 w 1223077"/>
              <a:gd name="connsiteY33" fmla="*/ 1265939 h 1511344"/>
              <a:gd name="connsiteX34" fmla="*/ 498251 w 1223077"/>
              <a:gd name="connsiteY34" fmla="*/ 1315398 h 1511344"/>
              <a:gd name="connsiteX35" fmla="*/ 482318 w 1223077"/>
              <a:gd name="connsiteY35" fmla="*/ 1372051 h 1511344"/>
              <a:gd name="connsiteX36" fmla="*/ 461282 w 1223077"/>
              <a:gd name="connsiteY36" fmla="*/ 1350929 h 1511344"/>
              <a:gd name="connsiteX37" fmla="*/ 434437 w 1223077"/>
              <a:gd name="connsiteY37" fmla="*/ 1300006 h 1511344"/>
              <a:gd name="connsiteX38" fmla="*/ 427798 w 1223077"/>
              <a:gd name="connsiteY38" fmla="*/ 1265939 h 1511344"/>
              <a:gd name="connsiteX39" fmla="*/ 750444 w 1223077"/>
              <a:gd name="connsiteY39" fmla="*/ 1242817 h 1511344"/>
              <a:gd name="connsiteX40" fmla="*/ 758091 w 1223077"/>
              <a:gd name="connsiteY40" fmla="*/ 1261840 h 1511344"/>
              <a:gd name="connsiteX41" fmla="*/ 733922 w 1223077"/>
              <a:gd name="connsiteY41" fmla="*/ 1320689 h 1511344"/>
              <a:gd name="connsiteX42" fmla="*/ 696580 w 1223077"/>
              <a:gd name="connsiteY42" fmla="*/ 1432071 h 1511344"/>
              <a:gd name="connsiteX43" fmla="*/ 681477 w 1223077"/>
              <a:gd name="connsiteY43" fmla="*/ 1378618 h 1511344"/>
              <a:gd name="connsiteX44" fmla="*/ 702513 w 1223077"/>
              <a:gd name="connsiteY44" fmla="*/ 1325227 h 1511344"/>
              <a:gd name="connsiteX45" fmla="*/ 733943 w 1223077"/>
              <a:gd name="connsiteY45" fmla="*/ 1264998 h 1511344"/>
              <a:gd name="connsiteX46" fmla="*/ 750444 w 1223077"/>
              <a:gd name="connsiteY46" fmla="*/ 1242817 h 1511344"/>
              <a:gd name="connsiteX47" fmla="*/ 676123 w 1223077"/>
              <a:gd name="connsiteY47" fmla="*/ 1017613 h 1511344"/>
              <a:gd name="connsiteX48" fmla="*/ 701373 w 1223077"/>
              <a:gd name="connsiteY48" fmla="*/ 1067205 h 1511344"/>
              <a:gd name="connsiteX49" fmla="*/ 701373 w 1223077"/>
              <a:gd name="connsiteY49" fmla="*/ 1104011 h 1511344"/>
              <a:gd name="connsiteX50" fmla="*/ 732948 w 1223077"/>
              <a:gd name="connsiteY50" fmla="*/ 1177520 h 1511344"/>
              <a:gd name="connsiteX51" fmla="*/ 709650 w 1223077"/>
              <a:gd name="connsiteY51" fmla="*/ 1270415 h 1511344"/>
              <a:gd name="connsiteX52" fmla="*/ 671976 w 1223077"/>
              <a:gd name="connsiteY52" fmla="*/ 1282189 h 1511344"/>
              <a:gd name="connsiteX53" fmla="*/ 638658 w 1223077"/>
              <a:gd name="connsiteY53" fmla="*/ 1289153 h 1511344"/>
              <a:gd name="connsiteX54" fmla="*/ 562604 w 1223077"/>
              <a:gd name="connsiteY54" fmla="*/ 1270331 h 1511344"/>
              <a:gd name="connsiteX55" fmla="*/ 509661 w 1223077"/>
              <a:gd name="connsiteY55" fmla="*/ 1216481 h 1511344"/>
              <a:gd name="connsiteX56" fmla="*/ 455328 w 1223077"/>
              <a:gd name="connsiteY56" fmla="*/ 1122854 h 1511344"/>
              <a:gd name="connsiteX57" fmla="*/ 440993 w 1223077"/>
              <a:gd name="connsiteY57" fmla="*/ 1078791 h 1511344"/>
              <a:gd name="connsiteX58" fmla="*/ 460473 w 1223077"/>
              <a:gd name="connsiteY58" fmla="*/ 1041879 h 1511344"/>
              <a:gd name="connsiteX59" fmla="*/ 550924 w 1223077"/>
              <a:gd name="connsiteY59" fmla="*/ 1037822 h 1511344"/>
              <a:gd name="connsiteX60" fmla="*/ 644011 w 1223077"/>
              <a:gd name="connsiteY60" fmla="*/ 1037822 h 1511344"/>
              <a:gd name="connsiteX61" fmla="*/ 644011 w 1223077"/>
              <a:gd name="connsiteY61" fmla="*/ 1098679 h 1511344"/>
              <a:gd name="connsiteX62" fmla="*/ 672951 w 1223077"/>
              <a:gd name="connsiteY62" fmla="*/ 1021657 h 1511344"/>
              <a:gd name="connsiteX63" fmla="*/ 676123 w 1223077"/>
              <a:gd name="connsiteY63" fmla="*/ 1017613 h 1511344"/>
              <a:gd name="connsiteX64" fmla="*/ 1215058 w 1223077"/>
              <a:gd name="connsiteY64" fmla="*/ 974373 h 1511344"/>
              <a:gd name="connsiteX65" fmla="*/ 1187611 w 1223077"/>
              <a:gd name="connsiteY65" fmla="*/ 1030649 h 1511344"/>
              <a:gd name="connsiteX66" fmla="*/ 1215058 w 1223077"/>
              <a:gd name="connsiteY66" fmla="*/ 974373 h 1511344"/>
              <a:gd name="connsiteX67" fmla="*/ 654538 w 1223077"/>
              <a:gd name="connsiteY67" fmla="*/ 834259 h 1511344"/>
              <a:gd name="connsiteX68" fmla="*/ 664714 w 1223077"/>
              <a:gd name="connsiteY68" fmla="*/ 843960 h 1511344"/>
              <a:gd name="connsiteX69" fmla="*/ 688551 w 1223077"/>
              <a:gd name="connsiteY69" fmla="*/ 889738 h 1511344"/>
              <a:gd name="connsiteX70" fmla="*/ 678448 w 1223077"/>
              <a:gd name="connsiteY70" fmla="*/ 926001 h 1511344"/>
              <a:gd name="connsiteX71" fmla="*/ 679402 w 1223077"/>
              <a:gd name="connsiteY71" fmla="*/ 935181 h 1511344"/>
              <a:gd name="connsiteX72" fmla="*/ 664424 w 1223077"/>
              <a:gd name="connsiteY72" fmla="*/ 890679 h 1511344"/>
              <a:gd name="connsiteX73" fmla="*/ 652951 w 1223077"/>
              <a:gd name="connsiteY73" fmla="*/ 846532 h 1511344"/>
              <a:gd name="connsiteX74" fmla="*/ 654538 w 1223077"/>
              <a:gd name="connsiteY74" fmla="*/ 834259 h 1511344"/>
              <a:gd name="connsiteX75" fmla="*/ 1125956 w 1223077"/>
              <a:gd name="connsiteY75" fmla="*/ 775270 h 1511344"/>
              <a:gd name="connsiteX76" fmla="*/ 1161949 w 1223077"/>
              <a:gd name="connsiteY76" fmla="*/ 783710 h 1511344"/>
              <a:gd name="connsiteX77" fmla="*/ 1193213 w 1223077"/>
              <a:gd name="connsiteY77" fmla="*/ 840634 h 1511344"/>
              <a:gd name="connsiteX78" fmla="*/ 1214477 w 1223077"/>
              <a:gd name="connsiteY78" fmla="*/ 937315 h 1511344"/>
              <a:gd name="connsiteX79" fmla="*/ 1167322 w 1223077"/>
              <a:gd name="connsiteY79" fmla="*/ 1010802 h 1511344"/>
              <a:gd name="connsiteX80" fmla="*/ 1120209 w 1223077"/>
              <a:gd name="connsiteY80" fmla="*/ 1113150 h 1511344"/>
              <a:gd name="connsiteX81" fmla="*/ 1168546 w 1223077"/>
              <a:gd name="connsiteY81" fmla="*/ 1173797 h 1511344"/>
              <a:gd name="connsiteX82" fmla="*/ 1077265 w 1223077"/>
              <a:gd name="connsiteY82" fmla="*/ 1221081 h 1511344"/>
              <a:gd name="connsiteX83" fmla="*/ 1086289 w 1223077"/>
              <a:gd name="connsiteY83" fmla="*/ 1264998 h 1511344"/>
              <a:gd name="connsiteX84" fmla="*/ 1090770 w 1223077"/>
              <a:gd name="connsiteY84" fmla="*/ 1309375 h 1511344"/>
              <a:gd name="connsiteX85" fmla="*/ 1086289 w 1223077"/>
              <a:gd name="connsiteY85" fmla="*/ 1309375 h 1511344"/>
              <a:gd name="connsiteX86" fmla="*/ 1014509 w 1223077"/>
              <a:gd name="connsiteY86" fmla="*/ 1311843 h 1511344"/>
              <a:gd name="connsiteX87" fmla="*/ 980341 w 1223077"/>
              <a:gd name="connsiteY87" fmla="*/ 1289069 h 1511344"/>
              <a:gd name="connsiteX88" fmla="*/ 963557 w 1223077"/>
              <a:gd name="connsiteY88" fmla="*/ 1219826 h 1511344"/>
              <a:gd name="connsiteX89" fmla="*/ 878811 w 1223077"/>
              <a:gd name="connsiteY89" fmla="*/ 1203577 h 1511344"/>
              <a:gd name="connsiteX90" fmla="*/ 829311 w 1223077"/>
              <a:gd name="connsiteY90" fmla="*/ 1125990 h 1511344"/>
              <a:gd name="connsiteX91" fmla="*/ 817403 w 1223077"/>
              <a:gd name="connsiteY91" fmla="*/ 1052482 h 1511344"/>
              <a:gd name="connsiteX92" fmla="*/ 769107 w 1223077"/>
              <a:gd name="connsiteY92" fmla="*/ 961887 h 1511344"/>
              <a:gd name="connsiteX93" fmla="*/ 822382 w 1223077"/>
              <a:gd name="connsiteY93" fmla="*/ 943066 h 1511344"/>
              <a:gd name="connsiteX94" fmla="*/ 868915 w 1223077"/>
              <a:gd name="connsiteY94" fmla="*/ 951431 h 1511344"/>
              <a:gd name="connsiteX95" fmla="*/ 892607 w 1223077"/>
              <a:gd name="connsiteY95" fmla="*/ 910839 h 1511344"/>
              <a:gd name="connsiteX96" fmla="*/ 913041 w 1223077"/>
              <a:gd name="connsiteY96" fmla="*/ 881268 h 1511344"/>
              <a:gd name="connsiteX97" fmla="*/ 863252 w 1223077"/>
              <a:gd name="connsiteY97" fmla="*/ 832457 h 1511344"/>
              <a:gd name="connsiteX98" fmla="*/ 935322 w 1223077"/>
              <a:gd name="connsiteY98" fmla="*/ 856779 h 1511344"/>
              <a:gd name="connsiteX99" fmla="*/ 986710 w 1223077"/>
              <a:gd name="connsiteY99" fmla="*/ 865625 h 1511344"/>
              <a:gd name="connsiteX100" fmla="*/ 949056 w 1223077"/>
              <a:gd name="connsiteY100" fmla="*/ 919748 h 1511344"/>
              <a:gd name="connsiteX101" fmla="*/ 1008700 w 1223077"/>
              <a:gd name="connsiteY101" fmla="*/ 943191 h 1511344"/>
              <a:gd name="connsiteX102" fmla="*/ 1031520 w 1223077"/>
              <a:gd name="connsiteY102" fmla="*/ 905736 h 1511344"/>
              <a:gd name="connsiteX103" fmla="*/ 1025027 w 1223077"/>
              <a:gd name="connsiteY103" fmla="*/ 866671 h 1511344"/>
              <a:gd name="connsiteX104" fmla="*/ 1025027 w 1223077"/>
              <a:gd name="connsiteY104" fmla="*/ 832520 h 1511344"/>
              <a:gd name="connsiteX105" fmla="*/ 1125956 w 1223077"/>
              <a:gd name="connsiteY105" fmla="*/ 775270 h 1511344"/>
              <a:gd name="connsiteX106" fmla="*/ 679196 w 1223077"/>
              <a:gd name="connsiteY106" fmla="*/ 1 h 1511344"/>
              <a:gd name="connsiteX107" fmla="*/ 664238 w 1223077"/>
              <a:gd name="connsiteY107" fmla="*/ 33608 h 1511344"/>
              <a:gd name="connsiteX108" fmla="*/ 665628 w 1223077"/>
              <a:gd name="connsiteY108" fmla="*/ 120312 h 1511344"/>
              <a:gd name="connsiteX109" fmla="*/ 650006 w 1223077"/>
              <a:gd name="connsiteY109" fmla="*/ 269463 h 1511344"/>
              <a:gd name="connsiteX110" fmla="*/ 598308 w 1223077"/>
              <a:gd name="connsiteY110" fmla="*/ 406965 h 1511344"/>
              <a:gd name="connsiteX111" fmla="*/ 610631 w 1223077"/>
              <a:gd name="connsiteY111" fmla="*/ 552581 h 1511344"/>
              <a:gd name="connsiteX112" fmla="*/ 657475 w 1223077"/>
              <a:gd name="connsiteY112" fmla="*/ 586795 h 1511344"/>
              <a:gd name="connsiteX113" fmla="*/ 772801 w 1223077"/>
              <a:gd name="connsiteY113" fmla="*/ 610447 h 1511344"/>
              <a:gd name="connsiteX114" fmla="*/ 733093 w 1223077"/>
              <a:gd name="connsiteY114" fmla="*/ 717291 h 1511344"/>
              <a:gd name="connsiteX115" fmla="*/ 661935 w 1223077"/>
              <a:gd name="connsiteY115" fmla="*/ 764931 h 1511344"/>
              <a:gd name="connsiteX116" fmla="*/ 599968 w 1223077"/>
              <a:gd name="connsiteY116" fmla="*/ 724004 h 1511344"/>
              <a:gd name="connsiteX117" fmla="*/ 584180 w 1223077"/>
              <a:gd name="connsiteY117" fmla="*/ 871628 h 1511344"/>
              <a:gd name="connsiteX118" fmla="*/ 524806 w 1223077"/>
              <a:gd name="connsiteY118" fmla="*/ 943045 h 1511344"/>
              <a:gd name="connsiteX119" fmla="*/ 418650 w 1223077"/>
              <a:gd name="connsiteY119" fmla="*/ 964690 h 1511344"/>
              <a:gd name="connsiteX120" fmla="*/ 393755 w 1223077"/>
              <a:gd name="connsiteY120" fmla="*/ 972407 h 1511344"/>
              <a:gd name="connsiteX121" fmla="*/ 461344 w 1223077"/>
              <a:gd name="connsiteY121" fmla="*/ 1013501 h 1511344"/>
              <a:gd name="connsiteX122" fmla="*/ 406036 w 1223077"/>
              <a:gd name="connsiteY122" fmla="*/ 1083015 h 1511344"/>
              <a:gd name="connsiteX123" fmla="*/ 418629 w 1223077"/>
              <a:gd name="connsiteY123" fmla="*/ 1175283 h 1511344"/>
              <a:gd name="connsiteX124" fmla="*/ 399958 w 1223077"/>
              <a:gd name="connsiteY124" fmla="*/ 1216418 h 1511344"/>
              <a:gd name="connsiteX125" fmla="*/ 371246 w 1223077"/>
              <a:gd name="connsiteY125" fmla="*/ 1261841 h 1511344"/>
              <a:gd name="connsiteX126" fmla="*/ 427798 w 1223077"/>
              <a:gd name="connsiteY126" fmla="*/ 1321464 h 1511344"/>
              <a:gd name="connsiteX127" fmla="*/ 433815 w 1223077"/>
              <a:gd name="connsiteY127" fmla="*/ 1379497 h 1511344"/>
              <a:gd name="connsiteX128" fmla="*/ 378382 w 1223077"/>
              <a:gd name="connsiteY128" fmla="*/ 1355677 h 1511344"/>
              <a:gd name="connsiteX129" fmla="*/ 298718 w 1223077"/>
              <a:gd name="connsiteY129" fmla="*/ 1385457 h 1511344"/>
              <a:gd name="connsiteX130" fmla="*/ 229054 w 1223077"/>
              <a:gd name="connsiteY130" fmla="*/ 1345555 h 1511344"/>
              <a:gd name="connsiteX131" fmla="*/ 137213 w 1223077"/>
              <a:gd name="connsiteY131" fmla="*/ 1284092 h 1511344"/>
              <a:gd name="connsiteX132" fmla="*/ 137213 w 1223077"/>
              <a:gd name="connsiteY132" fmla="*/ 1091694 h 1511344"/>
              <a:gd name="connsiteX133" fmla="*/ 0 w 1223077"/>
              <a:gd name="connsiteY133" fmla="*/ 1025212 h 1511344"/>
              <a:gd name="connsiteX134" fmla="*/ 19688 w 1223077"/>
              <a:gd name="connsiteY134" fmla="*/ 692342 h 1511344"/>
              <a:gd name="connsiteX135" fmla="*/ 122400 w 1223077"/>
              <a:gd name="connsiteY135" fmla="*/ 339458 h 1511344"/>
              <a:gd name="connsiteX136" fmla="*/ 304755 w 1223077"/>
              <a:gd name="connsiteY136" fmla="*/ 284876 h 1511344"/>
              <a:gd name="connsiteX137" fmla="*/ 464394 w 1223077"/>
              <a:gd name="connsiteY137" fmla="*/ 140577 h 1511344"/>
              <a:gd name="connsiteX138" fmla="*/ 570509 w 1223077"/>
              <a:gd name="connsiteY138" fmla="*/ 74681 h 1511344"/>
              <a:gd name="connsiteX139" fmla="*/ 679196 w 1223077"/>
              <a:gd name="connsiteY139" fmla="*/ 1 h 151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223077" h="1511344">
                <a:moveTo>
                  <a:pt x="822092" y="1331535"/>
                </a:moveTo>
                <a:cubicBezTo>
                  <a:pt x="831663" y="1329556"/>
                  <a:pt x="842063" y="1329883"/>
                  <a:pt x="851403" y="1333286"/>
                </a:cubicBezTo>
                <a:cubicBezTo>
                  <a:pt x="863856" y="1337823"/>
                  <a:pt x="874423" y="1347829"/>
                  <a:pt x="878624" y="1365129"/>
                </a:cubicBezTo>
                <a:cubicBezTo>
                  <a:pt x="890698" y="1379496"/>
                  <a:pt x="958620" y="1415320"/>
                  <a:pt x="938082" y="1390224"/>
                </a:cubicBezTo>
                <a:cubicBezTo>
                  <a:pt x="930406" y="1377719"/>
                  <a:pt x="961918" y="1393403"/>
                  <a:pt x="951151" y="1361239"/>
                </a:cubicBezTo>
                <a:cubicBezTo>
                  <a:pt x="970922" y="1351180"/>
                  <a:pt x="991232" y="1423727"/>
                  <a:pt x="1008721" y="1434811"/>
                </a:cubicBezTo>
                <a:cubicBezTo>
                  <a:pt x="1005173" y="1436797"/>
                  <a:pt x="995713" y="1452524"/>
                  <a:pt x="1002829" y="1456560"/>
                </a:cubicBezTo>
                <a:cubicBezTo>
                  <a:pt x="1019944" y="1504409"/>
                  <a:pt x="957417" y="1464382"/>
                  <a:pt x="934887" y="1469735"/>
                </a:cubicBezTo>
                <a:cubicBezTo>
                  <a:pt x="883769" y="1534335"/>
                  <a:pt x="866529" y="1436923"/>
                  <a:pt x="791741" y="1434832"/>
                </a:cubicBezTo>
                <a:cubicBezTo>
                  <a:pt x="780123" y="1427993"/>
                  <a:pt x="773817" y="1411932"/>
                  <a:pt x="777385" y="1401246"/>
                </a:cubicBezTo>
                <a:cubicBezTo>
                  <a:pt x="784148" y="1398694"/>
                  <a:pt x="816532" y="1409485"/>
                  <a:pt x="809396" y="1390789"/>
                </a:cubicBezTo>
                <a:cubicBezTo>
                  <a:pt x="772135" y="1364156"/>
                  <a:pt x="793380" y="1337471"/>
                  <a:pt x="822092" y="1331535"/>
                </a:cubicBezTo>
                <a:close/>
                <a:moveTo>
                  <a:pt x="1000449" y="1325266"/>
                </a:moveTo>
                <a:cubicBezTo>
                  <a:pt x="1001927" y="1325013"/>
                  <a:pt x="1003732" y="1325975"/>
                  <a:pt x="1006024" y="1328971"/>
                </a:cubicBezTo>
                <a:cubicBezTo>
                  <a:pt x="1014364" y="1362431"/>
                  <a:pt x="1027205" y="1327695"/>
                  <a:pt x="1038678" y="1350699"/>
                </a:cubicBezTo>
                <a:cubicBezTo>
                  <a:pt x="1119793" y="1377028"/>
                  <a:pt x="1080771" y="1392190"/>
                  <a:pt x="1042599" y="1443510"/>
                </a:cubicBezTo>
                <a:cubicBezTo>
                  <a:pt x="1029259" y="1454908"/>
                  <a:pt x="1051623" y="1543558"/>
                  <a:pt x="1026272" y="1498825"/>
                </a:cubicBezTo>
                <a:cubicBezTo>
                  <a:pt x="1009198" y="1483015"/>
                  <a:pt x="1015069" y="1459802"/>
                  <a:pt x="1018430" y="1440875"/>
                </a:cubicBezTo>
                <a:cubicBezTo>
                  <a:pt x="1002518" y="1410824"/>
                  <a:pt x="992020" y="1365129"/>
                  <a:pt x="963557" y="1346768"/>
                </a:cubicBezTo>
                <a:cubicBezTo>
                  <a:pt x="966752" y="1332108"/>
                  <a:pt x="981274" y="1322049"/>
                  <a:pt x="991647" y="1338193"/>
                </a:cubicBezTo>
                <a:cubicBezTo>
                  <a:pt x="994526" y="1337707"/>
                  <a:pt x="996015" y="1326022"/>
                  <a:pt x="1000449" y="1325266"/>
                </a:cubicBezTo>
                <a:close/>
                <a:moveTo>
                  <a:pt x="552065" y="1319288"/>
                </a:moveTo>
                <a:cubicBezTo>
                  <a:pt x="572583" y="1319790"/>
                  <a:pt x="597623" y="1350908"/>
                  <a:pt x="602498" y="1363205"/>
                </a:cubicBezTo>
                <a:cubicBezTo>
                  <a:pt x="607373" y="1375501"/>
                  <a:pt x="624987" y="1361260"/>
                  <a:pt x="644716" y="1363205"/>
                </a:cubicBezTo>
                <a:cubicBezTo>
                  <a:pt x="664445" y="1365150"/>
                  <a:pt x="643948" y="1376380"/>
                  <a:pt x="632393" y="1386648"/>
                </a:cubicBezTo>
                <a:cubicBezTo>
                  <a:pt x="620837" y="1396916"/>
                  <a:pt x="605942" y="1380228"/>
                  <a:pt x="591938" y="1372595"/>
                </a:cubicBezTo>
                <a:cubicBezTo>
                  <a:pt x="577935" y="1364961"/>
                  <a:pt x="552065" y="1319288"/>
                  <a:pt x="552065" y="1319288"/>
                </a:cubicBezTo>
                <a:close/>
                <a:moveTo>
                  <a:pt x="1120333" y="1286832"/>
                </a:moveTo>
                <a:cubicBezTo>
                  <a:pt x="1140228" y="1302035"/>
                  <a:pt x="1219664" y="1295762"/>
                  <a:pt x="1191532" y="1340912"/>
                </a:cubicBezTo>
                <a:cubicBezTo>
                  <a:pt x="1163380" y="1334011"/>
                  <a:pt x="1118756" y="1330121"/>
                  <a:pt x="1100728" y="1363289"/>
                </a:cubicBezTo>
                <a:cubicBezTo>
                  <a:pt x="1089608" y="1363143"/>
                  <a:pt x="1066498" y="1360696"/>
                  <a:pt x="1083094" y="1344196"/>
                </a:cubicBezTo>
                <a:cubicBezTo>
                  <a:pt x="1084526" y="1329264"/>
                  <a:pt x="1081601" y="1326357"/>
                  <a:pt x="1096807" y="1319100"/>
                </a:cubicBezTo>
                <a:cubicBezTo>
                  <a:pt x="1132013" y="1325207"/>
                  <a:pt x="1115790" y="1305402"/>
                  <a:pt x="1120333" y="1286832"/>
                </a:cubicBezTo>
                <a:close/>
                <a:moveTo>
                  <a:pt x="427798" y="1265939"/>
                </a:moveTo>
                <a:cubicBezTo>
                  <a:pt x="427798" y="1265939"/>
                  <a:pt x="460390" y="1270686"/>
                  <a:pt x="498251" y="1315398"/>
                </a:cubicBezTo>
                <a:cubicBezTo>
                  <a:pt x="536112" y="1360110"/>
                  <a:pt x="500304" y="1379391"/>
                  <a:pt x="482318" y="1372051"/>
                </a:cubicBezTo>
                <a:cubicBezTo>
                  <a:pt x="464331" y="1364710"/>
                  <a:pt x="470762" y="1358959"/>
                  <a:pt x="461282" y="1350929"/>
                </a:cubicBezTo>
                <a:cubicBezTo>
                  <a:pt x="451801" y="1342898"/>
                  <a:pt x="459269" y="1318451"/>
                  <a:pt x="434437" y="1300006"/>
                </a:cubicBezTo>
                <a:cubicBezTo>
                  <a:pt x="409604" y="1281561"/>
                  <a:pt x="415205" y="1260209"/>
                  <a:pt x="427798" y="1265939"/>
                </a:cubicBezTo>
                <a:close/>
                <a:moveTo>
                  <a:pt x="750444" y="1242817"/>
                </a:moveTo>
                <a:cubicBezTo>
                  <a:pt x="754824" y="1245319"/>
                  <a:pt x="757728" y="1254688"/>
                  <a:pt x="758091" y="1261840"/>
                </a:cubicBezTo>
                <a:cubicBezTo>
                  <a:pt x="758817" y="1276145"/>
                  <a:pt x="745312" y="1299002"/>
                  <a:pt x="733922" y="1320689"/>
                </a:cubicBezTo>
                <a:cubicBezTo>
                  <a:pt x="722533" y="1342376"/>
                  <a:pt x="723259" y="1422158"/>
                  <a:pt x="696580" y="1432071"/>
                </a:cubicBezTo>
                <a:cubicBezTo>
                  <a:pt x="666789" y="1443176"/>
                  <a:pt x="683074" y="1396854"/>
                  <a:pt x="681477" y="1378618"/>
                </a:cubicBezTo>
                <a:cubicBezTo>
                  <a:pt x="679879" y="1360382"/>
                  <a:pt x="695459" y="1334073"/>
                  <a:pt x="702513" y="1325227"/>
                </a:cubicBezTo>
                <a:cubicBezTo>
                  <a:pt x="709567" y="1316381"/>
                  <a:pt x="721495" y="1305632"/>
                  <a:pt x="733943" y="1264998"/>
                </a:cubicBezTo>
                <a:cubicBezTo>
                  <a:pt x="740208" y="1244681"/>
                  <a:pt x="746064" y="1240316"/>
                  <a:pt x="750444" y="1242817"/>
                </a:cubicBezTo>
                <a:close/>
                <a:moveTo>
                  <a:pt x="676123" y="1017613"/>
                </a:moveTo>
                <a:cubicBezTo>
                  <a:pt x="682072" y="1024280"/>
                  <a:pt x="694885" y="1057512"/>
                  <a:pt x="701373" y="1067205"/>
                </a:cubicBezTo>
                <a:cubicBezTo>
                  <a:pt x="710024" y="1080129"/>
                  <a:pt x="691643" y="1086006"/>
                  <a:pt x="701373" y="1104011"/>
                </a:cubicBezTo>
                <a:cubicBezTo>
                  <a:pt x="711102" y="1122017"/>
                  <a:pt x="739545" y="1133875"/>
                  <a:pt x="732948" y="1177520"/>
                </a:cubicBezTo>
                <a:cubicBezTo>
                  <a:pt x="726330" y="1221165"/>
                  <a:pt x="730458" y="1265124"/>
                  <a:pt x="709650" y="1270415"/>
                </a:cubicBezTo>
                <a:cubicBezTo>
                  <a:pt x="688842" y="1275706"/>
                  <a:pt x="676250" y="1275476"/>
                  <a:pt x="671976" y="1282189"/>
                </a:cubicBezTo>
                <a:cubicBezTo>
                  <a:pt x="667702" y="1288902"/>
                  <a:pt x="638658" y="1289153"/>
                  <a:pt x="638658" y="1289153"/>
                </a:cubicBezTo>
                <a:cubicBezTo>
                  <a:pt x="591503" y="1275058"/>
                  <a:pt x="579969" y="1279303"/>
                  <a:pt x="562604" y="1270331"/>
                </a:cubicBezTo>
                <a:cubicBezTo>
                  <a:pt x="545240" y="1261360"/>
                  <a:pt x="517607" y="1232396"/>
                  <a:pt x="509661" y="1216481"/>
                </a:cubicBezTo>
                <a:cubicBezTo>
                  <a:pt x="501715" y="1200566"/>
                  <a:pt x="462983" y="1151860"/>
                  <a:pt x="455328" y="1122854"/>
                </a:cubicBezTo>
                <a:cubicBezTo>
                  <a:pt x="447673" y="1093848"/>
                  <a:pt x="444333" y="1080464"/>
                  <a:pt x="440993" y="1078791"/>
                </a:cubicBezTo>
                <a:cubicBezTo>
                  <a:pt x="437653" y="1077118"/>
                  <a:pt x="437528" y="1022807"/>
                  <a:pt x="460473" y="1041879"/>
                </a:cubicBezTo>
                <a:cubicBezTo>
                  <a:pt x="483418" y="1060952"/>
                  <a:pt x="524743" y="1055786"/>
                  <a:pt x="550924" y="1037822"/>
                </a:cubicBezTo>
                <a:cubicBezTo>
                  <a:pt x="577106" y="1019858"/>
                  <a:pt x="634551" y="1012978"/>
                  <a:pt x="644011" y="1037822"/>
                </a:cubicBezTo>
                <a:cubicBezTo>
                  <a:pt x="653471" y="1062667"/>
                  <a:pt x="619074" y="1118692"/>
                  <a:pt x="644011" y="1098679"/>
                </a:cubicBezTo>
                <a:cubicBezTo>
                  <a:pt x="668947" y="1078665"/>
                  <a:pt x="673076" y="1043803"/>
                  <a:pt x="672951" y="1021657"/>
                </a:cubicBezTo>
                <a:cubicBezTo>
                  <a:pt x="672920" y="1016120"/>
                  <a:pt x="674140" y="1015391"/>
                  <a:pt x="676123" y="1017613"/>
                </a:cubicBezTo>
                <a:close/>
                <a:moveTo>
                  <a:pt x="1215058" y="974373"/>
                </a:moveTo>
                <a:cubicBezTo>
                  <a:pt x="1232650" y="993466"/>
                  <a:pt x="1220327" y="1070342"/>
                  <a:pt x="1187611" y="1030649"/>
                </a:cubicBezTo>
                <a:cubicBezTo>
                  <a:pt x="1183815" y="1023664"/>
                  <a:pt x="1207361" y="972448"/>
                  <a:pt x="1215058" y="974373"/>
                </a:cubicBezTo>
                <a:close/>
                <a:moveTo>
                  <a:pt x="654538" y="834259"/>
                </a:moveTo>
                <a:cubicBezTo>
                  <a:pt x="658340" y="834398"/>
                  <a:pt x="663573" y="838199"/>
                  <a:pt x="664714" y="843960"/>
                </a:cubicBezTo>
                <a:cubicBezTo>
                  <a:pt x="666996" y="855483"/>
                  <a:pt x="680253" y="871732"/>
                  <a:pt x="688551" y="889738"/>
                </a:cubicBezTo>
                <a:cubicBezTo>
                  <a:pt x="696912" y="907744"/>
                  <a:pt x="690501" y="898647"/>
                  <a:pt x="678448" y="926001"/>
                </a:cubicBezTo>
                <a:lnTo>
                  <a:pt x="679402" y="935181"/>
                </a:lnTo>
                <a:cubicBezTo>
                  <a:pt x="638139" y="961594"/>
                  <a:pt x="653076" y="903979"/>
                  <a:pt x="664424" y="890679"/>
                </a:cubicBezTo>
                <a:cubicBezTo>
                  <a:pt x="675772" y="877378"/>
                  <a:pt x="662121" y="864308"/>
                  <a:pt x="652951" y="846532"/>
                </a:cubicBezTo>
                <a:cubicBezTo>
                  <a:pt x="648367" y="837644"/>
                  <a:pt x="650737" y="834120"/>
                  <a:pt x="654538" y="834259"/>
                </a:cubicBezTo>
                <a:close/>
                <a:moveTo>
                  <a:pt x="1125956" y="775270"/>
                </a:moveTo>
                <a:cubicBezTo>
                  <a:pt x="1138886" y="773907"/>
                  <a:pt x="1151260" y="776092"/>
                  <a:pt x="1161949" y="783710"/>
                </a:cubicBezTo>
                <a:cubicBezTo>
                  <a:pt x="1204706" y="814180"/>
                  <a:pt x="1194769" y="788457"/>
                  <a:pt x="1193213" y="840634"/>
                </a:cubicBezTo>
                <a:cubicBezTo>
                  <a:pt x="1191657" y="892812"/>
                  <a:pt x="1208876" y="917552"/>
                  <a:pt x="1214477" y="937315"/>
                </a:cubicBezTo>
                <a:cubicBezTo>
                  <a:pt x="1220079" y="957077"/>
                  <a:pt x="1210100" y="977070"/>
                  <a:pt x="1167322" y="1010802"/>
                </a:cubicBezTo>
                <a:cubicBezTo>
                  <a:pt x="1124544" y="1044535"/>
                  <a:pt x="1084526" y="1091003"/>
                  <a:pt x="1120209" y="1113150"/>
                </a:cubicBezTo>
                <a:cubicBezTo>
                  <a:pt x="1155891" y="1135297"/>
                  <a:pt x="1189292" y="1147886"/>
                  <a:pt x="1168546" y="1173797"/>
                </a:cubicBezTo>
                <a:cubicBezTo>
                  <a:pt x="1147800" y="1199708"/>
                  <a:pt x="1085771" y="1195149"/>
                  <a:pt x="1077265" y="1221081"/>
                </a:cubicBezTo>
                <a:cubicBezTo>
                  <a:pt x="1068759" y="1247013"/>
                  <a:pt x="1083219" y="1255671"/>
                  <a:pt x="1086289" y="1264998"/>
                </a:cubicBezTo>
                <a:cubicBezTo>
                  <a:pt x="1089360" y="1274325"/>
                  <a:pt x="1113591" y="1296932"/>
                  <a:pt x="1090770" y="1309375"/>
                </a:cubicBezTo>
                <a:lnTo>
                  <a:pt x="1086289" y="1309375"/>
                </a:lnTo>
                <a:cubicBezTo>
                  <a:pt x="1081559" y="1307660"/>
                  <a:pt x="1028180" y="1322822"/>
                  <a:pt x="1014509" y="1311843"/>
                </a:cubicBezTo>
                <a:cubicBezTo>
                  <a:pt x="1000837" y="1300864"/>
                  <a:pt x="985299" y="1315398"/>
                  <a:pt x="980341" y="1289069"/>
                </a:cubicBezTo>
                <a:cubicBezTo>
                  <a:pt x="975382" y="1262740"/>
                  <a:pt x="990796" y="1225264"/>
                  <a:pt x="963557" y="1219826"/>
                </a:cubicBezTo>
                <a:cubicBezTo>
                  <a:pt x="936318" y="1214389"/>
                  <a:pt x="903540" y="1189670"/>
                  <a:pt x="878811" y="1203577"/>
                </a:cubicBezTo>
                <a:cubicBezTo>
                  <a:pt x="854082" y="1217484"/>
                  <a:pt x="824623" y="1162400"/>
                  <a:pt x="829311" y="1125990"/>
                </a:cubicBezTo>
                <a:cubicBezTo>
                  <a:pt x="834000" y="1089581"/>
                  <a:pt x="839830" y="1115597"/>
                  <a:pt x="817403" y="1052482"/>
                </a:cubicBezTo>
                <a:cubicBezTo>
                  <a:pt x="794977" y="989367"/>
                  <a:pt x="800641" y="969771"/>
                  <a:pt x="769107" y="961887"/>
                </a:cubicBezTo>
                <a:cubicBezTo>
                  <a:pt x="737574" y="954003"/>
                  <a:pt x="811761" y="925269"/>
                  <a:pt x="822382" y="943066"/>
                </a:cubicBezTo>
                <a:cubicBezTo>
                  <a:pt x="833004" y="960862"/>
                  <a:pt x="856841" y="972929"/>
                  <a:pt x="868915" y="951431"/>
                </a:cubicBezTo>
                <a:cubicBezTo>
                  <a:pt x="880989" y="929932"/>
                  <a:pt x="871073" y="927214"/>
                  <a:pt x="892607" y="910839"/>
                </a:cubicBezTo>
                <a:cubicBezTo>
                  <a:pt x="914141" y="894464"/>
                  <a:pt x="932563" y="907075"/>
                  <a:pt x="913041" y="881268"/>
                </a:cubicBezTo>
                <a:cubicBezTo>
                  <a:pt x="893520" y="855462"/>
                  <a:pt x="851592" y="830805"/>
                  <a:pt x="863252" y="832457"/>
                </a:cubicBezTo>
                <a:cubicBezTo>
                  <a:pt x="874911" y="834110"/>
                  <a:pt x="882877" y="867340"/>
                  <a:pt x="935322" y="856779"/>
                </a:cubicBezTo>
                <a:cubicBezTo>
                  <a:pt x="987768" y="846218"/>
                  <a:pt x="997062" y="842872"/>
                  <a:pt x="986710" y="865625"/>
                </a:cubicBezTo>
                <a:cubicBezTo>
                  <a:pt x="976357" y="888378"/>
                  <a:pt x="942231" y="910943"/>
                  <a:pt x="949056" y="919748"/>
                </a:cubicBezTo>
                <a:cubicBezTo>
                  <a:pt x="955881" y="928552"/>
                  <a:pt x="991294" y="958771"/>
                  <a:pt x="1008700" y="943191"/>
                </a:cubicBezTo>
                <a:cubicBezTo>
                  <a:pt x="1026106" y="927611"/>
                  <a:pt x="1030110" y="924181"/>
                  <a:pt x="1031520" y="905736"/>
                </a:cubicBezTo>
                <a:cubicBezTo>
                  <a:pt x="1032643" y="892371"/>
                  <a:pt x="1030408" y="878936"/>
                  <a:pt x="1025027" y="866671"/>
                </a:cubicBezTo>
                <a:cubicBezTo>
                  <a:pt x="1021645" y="858452"/>
                  <a:pt x="1000568" y="855357"/>
                  <a:pt x="1025027" y="832520"/>
                </a:cubicBezTo>
                <a:cubicBezTo>
                  <a:pt x="1043371" y="815392"/>
                  <a:pt x="1087167" y="779361"/>
                  <a:pt x="1125956" y="775270"/>
                </a:cubicBezTo>
                <a:close/>
                <a:moveTo>
                  <a:pt x="679196" y="1"/>
                </a:moveTo>
                <a:cubicBezTo>
                  <a:pt x="688676" y="419"/>
                  <a:pt x="701726" y="13448"/>
                  <a:pt x="664238" y="33608"/>
                </a:cubicBezTo>
                <a:cubicBezTo>
                  <a:pt x="626750" y="53768"/>
                  <a:pt x="636957" y="86371"/>
                  <a:pt x="665628" y="120312"/>
                </a:cubicBezTo>
                <a:cubicBezTo>
                  <a:pt x="694299" y="154254"/>
                  <a:pt x="661811" y="238888"/>
                  <a:pt x="650006" y="269463"/>
                </a:cubicBezTo>
                <a:cubicBezTo>
                  <a:pt x="638202" y="300038"/>
                  <a:pt x="594574" y="364345"/>
                  <a:pt x="598308" y="406965"/>
                </a:cubicBezTo>
                <a:cubicBezTo>
                  <a:pt x="602042" y="449585"/>
                  <a:pt x="609116" y="546663"/>
                  <a:pt x="610631" y="552581"/>
                </a:cubicBezTo>
                <a:cubicBezTo>
                  <a:pt x="612145" y="558500"/>
                  <a:pt x="600694" y="614651"/>
                  <a:pt x="657475" y="586795"/>
                </a:cubicBezTo>
                <a:cubicBezTo>
                  <a:pt x="714256" y="558939"/>
                  <a:pt x="761536" y="582779"/>
                  <a:pt x="772801" y="610447"/>
                </a:cubicBezTo>
                <a:cubicBezTo>
                  <a:pt x="784066" y="638115"/>
                  <a:pt x="755685" y="699850"/>
                  <a:pt x="733093" y="717291"/>
                </a:cubicBezTo>
                <a:cubicBezTo>
                  <a:pt x="710501" y="734732"/>
                  <a:pt x="707306" y="781703"/>
                  <a:pt x="661935" y="764931"/>
                </a:cubicBezTo>
                <a:cubicBezTo>
                  <a:pt x="616564" y="748158"/>
                  <a:pt x="634053" y="656581"/>
                  <a:pt x="599968" y="724004"/>
                </a:cubicBezTo>
                <a:cubicBezTo>
                  <a:pt x="565882" y="791427"/>
                  <a:pt x="593765" y="847515"/>
                  <a:pt x="584180" y="871628"/>
                </a:cubicBezTo>
                <a:cubicBezTo>
                  <a:pt x="574595" y="895740"/>
                  <a:pt x="542315" y="933781"/>
                  <a:pt x="524806" y="943045"/>
                </a:cubicBezTo>
                <a:cubicBezTo>
                  <a:pt x="507296" y="952310"/>
                  <a:pt x="465991" y="979601"/>
                  <a:pt x="418650" y="964690"/>
                </a:cubicBezTo>
                <a:cubicBezTo>
                  <a:pt x="371308" y="949779"/>
                  <a:pt x="386328" y="968643"/>
                  <a:pt x="393755" y="972407"/>
                </a:cubicBezTo>
                <a:cubicBezTo>
                  <a:pt x="401182" y="976171"/>
                  <a:pt x="475700" y="995829"/>
                  <a:pt x="461344" y="1013501"/>
                </a:cubicBezTo>
                <a:cubicBezTo>
                  <a:pt x="446988" y="1031172"/>
                  <a:pt x="408380" y="1039035"/>
                  <a:pt x="406036" y="1083015"/>
                </a:cubicBezTo>
                <a:cubicBezTo>
                  <a:pt x="403692" y="1126995"/>
                  <a:pt x="414832" y="1159054"/>
                  <a:pt x="418629" y="1175283"/>
                </a:cubicBezTo>
                <a:cubicBezTo>
                  <a:pt x="422425" y="1191511"/>
                  <a:pt x="424707" y="1205439"/>
                  <a:pt x="399958" y="1216418"/>
                </a:cubicBezTo>
                <a:cubicBezTo>
                  <a:pt x="375208" y="1227398"/>
                  <a:pt x="355043" y="1253476"/>
                  <a:pt x="371246" y="1261841"/>
                </a:cubicBezTo>
                <a:cubicBezTo>
                  <a:pt x="387469" y="1270269"/>
                  <a:pt x="417011" y="1289049"/>
                  <a:pt x="427798" y="1321464"/>
                </a:cubicBezTo>
                <a:cubicBezTo>
                  <a:pt x="438586" y="1353879"/>
                  <a:pt x="465867" y="1391501"/>
                  <a:pt x="433815" y="1379497"/>
                </a:cubicBezTo>
                <a:cubicBezTo>
                  <a:pt x="401763" y="1367493"/>
                  <a:pt x="409024" y="1329933"/>
                  <a:pt x="378382" y="1355677"/>
                </a:cubicBezTo>
                <a:cubicBezTo>
                  <a:pt x="347741" y="1381421"/>
                  <a:pt x="322161" y="1390058"/>
                  <a:pt x="298718" y="1385457"/>
                </a:cubicBezTo>
                <a:cubicBezTo>
                  <a:pt x="298718" y="1385457"/>
                  <a:pt x="280358" y="1347835"/>
                  <a:pt x="229054" y="1345555"/>
                </a:cubicBezTo>
                <a:cubicBezTo>
                  <a:pt x="177750" y="1343276"/>
                  <a:pt x="127877" y="1364837"/>
                  <a:pt x="137213" y="1284092"/>
                </a:cubicBezTo>
                <a:cubicBezTo>
                  <a:pt x="146548" y="1203348"/>
                  <a:pt x="167481" y="1115493"/>
                  <a:pt x="137213" y="1091694"/>
                </a:cubicBezTo>
                <a:cubicBezTo>
                  <a:pt x="106944" y="1067895"/>
                  <a:pt x="30227" y="1012664"/>
                  <a:pt x="0" y="1025212"/>
                </a:cubicBezTo>
                <a:cubicBezTo>
                  <a:pt x="27156" y="943024"/>
                  <a:pt x="23152" y="747782"/>
                  <a:pt x="19688" y="692342"/>
                </a:cubicBezTo>
                <a:cubicBezTo>
                  <a:pt x="16223" y="636902"/>
                  <a:pt x="39355" y="392682"/>
                  <a:pt x="122400" y="339458"/>
                </a:cubicBezTo>
                <a:cubicBezTo>
                  <a:pt x="205445" y="286235"/>
                  <a:pt x="231129" y="275800"/>
                  <a:pt x="304755" y="284876"/>
                </a:cubicBezTo>
                <a:cubicBezTo>
                  <a:pt x="378382" y="293952"/>
                  <a:pt x="439188" y="201057"/>
                  <a:pt x="464394" y="140577"/>
                </a:cubicBezTo>
                <a:cubicBezTo>
                  <a:pt x="489600" y="80097"/>
                  <a:pt x="547688" y="83673"/>
                  <a:pt x="570509" y="74681"/>
                </a:cubicBezTo>
                <a:cubicBezTo>
                  <a:pt x="593329" y="65688"/>
                  <a:pt x="669715" y="-418"/>
                  <a:pt x="679196" y="1"/>
                </a:cubicBezTo>
                <a:close/>
              </a:path>
            </a:pathLst>
          </a:custGeom>
          <a:solidFill>
            <a:srgbClr val="A1968A">
              <a:alpha val="50196"/>
            </a:srgbClr>
          </a:solidFill>
          <a:ln w="7088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13AF4DD-169F-3F49-10B6-F90E53A58B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8781" y="2152799"/>
            <a:ext cx="632438" cy="944419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99625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6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7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7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8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8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9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771" y="171145"/>
            <a:ext cx="419544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Arial"/>
                <a:cs typeface="Arial"/>
              </a:rPr>
              <a:t>Our Specialists</a:t>
            </a:r>
            <a:r>
              <a:rPr spc="-3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Worldwide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765048"/>
            <a:ext cx="9144000" cy="4378960"/>
            <a:chOff x="0" y="765048"/>
            <a:chExt cx="9144000" cy="4378960"/>
          </a:xfrm>
        </p:grpSpPr>
        <p:sp>
          <p:nvSpPr>
            <p:cNvPr id="4" name="object 4"/>
            <p:cNvSpPr/>
            <p:nvPr/>
          </p:nvSpPr>
          <p:spPr>
            <a:xfrm>
              <a:off x="0" y="765048"/>
              <a:ext cx="9144000" cy="437845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93691" y="1831848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17491" y="1892808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61103" y="1930908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29684" y="1653540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24171" y="1623059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1144" y="1676400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6655" y="1684020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82084" y="1862328"/>
              <a:ext cx="80772" cy="1112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50079" y="1909572"/>
              <a:ext cx="80772" cy="1127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69664" y="1979676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82796" y="1749551"/>
              <a:ext cx="80772" cy="1127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94988" y="1869948"/>
              <a:ext cx="80772" cy="1127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005071" y="1894331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82084" y="2200656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238244" y="2139695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067555" y="2101595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45279" y="2174748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207764" y="2334768"/>
              <a:ext cx="82296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157471" y="2391155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962400" y="2334768"/>
              <a:ext cx="82296" cy="1127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25823" y="2407920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460491" y="2138172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75732" y="2243328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25440" y="2363723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298947" y="2304287"/>
              <a:ext cx="82296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243571" y="2695955"/>
              <a:ext cx="82294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882383" y="3211068"/>
              <a:ext cx="80770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691883" y="3444241"/>
              <a:ext cx="80770" cy="1112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106411" y="4346448"/>
              <a:ext cx="80770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784592" y="4509515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993380" y="4379976"/>
              <a:ext cx="80770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055864" y="4157473"/>
              <a:ext cx="80770" cy="1112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983992" y="4084321"/>
              <a:ext cx="80772" cy="1112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118104" y="4032504"/>
              <a:ext cx="80772" cy="1112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610611" y="3211068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665476" y="3323845"/>
              <a:ext cx="80772" cy="1112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272283" y="2371344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935479" y="2313431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703832" y="2741676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127504" y="2820924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778251" y="2124456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041904" y="1522476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947416" y="1466088"/>
              <a:ext cx="80772" cy="1127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919983" y="1098804"/>
              <a:ext cx="82295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823972" y="1181100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840735" y="1283208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634740" y="1331976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697223" y="1380744"/>
              <a:ext cx="80772" cy="1127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0" y="3246158"/>
              <a:ext cx="1802130" cy="159321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1627" y="3390899"/>
              <a:ext cx="1569720" cy="1219200"/>
            </a:xfrm>
            <a:custGeom>
              <a:avLst/>
              <a:gdLst/>
              <a:ahLst/>
              <a:cxnLst/>
              <a:rect l="l" t="t" r="r" b="b"/>
              <a:pathLst>
                <a:path w="1569720" h="1219200">
                  <a:moveTo>
                    <a:pt x="1569719" y="0"/>
                  </a:moveTo>
                  <a:lnTo>
                    <a:pt x="0" y="0"/>
                  </a:lnTo>
                  <a:lnTo>
                    <a:pt x="0" y="1219200"/>
                  </a:lnTo>
                  <a:lnTo>
                    <a:pt x="1569719" y="1219200"/>
                  </a:lnTo>
                  <a:lnTo>
                    <a:pt x="15697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1252" y="4070604"/>
              <a:ext cx="274599" cy="28346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90500" y="4079748"/>
              <a:ext cx="124968" cy="1722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881628" y="2807208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19">
                  <a:moveTo>
                    <a:pt x="22860" y="0"/>
                  </a:moveTo>
                  <a:lnTo>
                    <a:pt x="13983" y="1803"/>
                  </a:lnTo>
                  <a:lnTo>
                    <a:pt x="6715" y="6715"/>
                  </a:lnTo>
                  <a:lnTo>
                    <a:pt x="1803" y="13983"/>
                  </a:lnTo>
                  <a:lnTo>
                    <a:pt x="0" y="22860"/>
                  </a:lnTo>
                  <a:lnTo>
                    <a:pt x="1803" y="31736"/>
                  </a:lnTo>
                  <a:lnTo>
                    <a:pt x="6715" y="39004"/>
                  </a:lnTo>
                  <a:lnTo>
                    <a:pt x="13983" y="43916"/>
                  </a:lnTo>
                  <a:lnTo>
                    <a:pt x="22860" y="45719"/>
                  </a:lnTo>
                  <a:lnTo>
                    <a:pt x="31736" y="43916"/>
                  </a:lnTo>
                  <a:lnTo>
                    <a:pt x="39004" y="39004"/>
                  </a:lnTo>
                  <a:lnTo>
                    <a:pt x="43916" y="31736"/>
                  </a:lnTo>
                  <a:lnTo>
                    <a:pt x="45720" y="22860"/>
                  </a:lnTo>
                  <a:lnTo>
                    <a:pt x="43916" y="13983"/>
                  </a:lnTo>
                  <a:lnTo>
                    <a:pt x="39004" y="6715"/>
                  </a:lnTo>
                  <a:lnTo>
                    <a:pt x="31736" y="1803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15823" y="4340351"/>
              <a:ext cx="259283" cy="25928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27076" y="2737103"/>
              <a:ext cx="4079875" cy="1710055"/>
            </a:xfrm>
            <a:custGeom>
              <a:avLst/>
              <a:gdLst/>
              <a:ahLst/>
              <a:cxnLst/>
              <a:rect l="l" t="t" r="r" b="b"/>
              <a:pathLst>
                <a:path w="4079875" h="1710054">
                  <a:moveTo>
                    <a:pt x="45720" y="1687068"/>
                  </a:moveTo>
                  <a:lnTo>
                    <a:pt x="43916" y="1678178"/>
                  </a:lnTo>
                  <a:lnTo>
                    <a:pt x="39014" y="1670913"/>
                  </a:lnTo>
                  <a:lnTo>
                    <a:pt x="31750" y="1666011"/>
                  </a:lnTo>
                  <a:lnTo>
                    <a:pt x="22860" y="1664208"/>
                  </a:lnTo>
                  <a:lnTo>
                    <a:pt x="13957" y="1666011"/>
                  </a:lnTo>
                  <a:lnTo>
                    <a:pt x="6692" y="1670913"/>
                  </a:lnTo>
                  <a:lnTo>
                    <a:pt x="1790" y="1678178"/>
                  </a:lnTo>
                  <a:lnTo>
                    <a:pt x="0" y="1687068"/>
                  </a:lnTo>
                  <a:lnTo>
                    <a:pt x="1790" y="1695970"/>
                  </a:lnTo>
                  <a:lnTo>
                    <a:pt x="6692" y="1703235"/>
                  </a:lnTo>
                  <a:lnTo>
                    <a:pt x="13957" y="1708137"/>
                  </a:lnTo>
                  <a:lnTo>
                    <a:pt x="22860" y="1709928"/>
                  </a:lnTo>
                  <a:lnTo>
                    <a:pt x="31750" y="1708137"/>
                  </a:lnTo>
                  <a:lnTo>
                    <a:pt x="39014" y="1703235"/>
                  </a:lnTo>
                  <a:lnTo>
                    <a:pt x="43916" y="1695970"/>
                  </a:lnTo>
                  <a:lnTo>
                    <a:pt x="45720" y="1687068"/>
                  </a:lnTo>
                  <a:close/>
                </a:path>
                <a:path w="4079875" h="1710054">
                  <a:moveTo>
                    <a:pt x="3569208" y="502920"/>
                  </a:moveTo>
                  <a:lnTo>
                    <a:pt x="3567392" y="494055"/>
                  </a:lnTo>
                  <a:lnTo>
                    <a:pt x="3562489" y="486778"/>
                  </a:lnTo>
                  <a:lnTo>
                    <a:pt x="3555212" y="481876"/>
                  </a:lnTo>
                  <a:lnTo>
                    <a:pt x="3546348" y="480060"/>
                  </a:lnTo>
                  <a:lnTo>
                    <a:pt x="3537470" y="481876"/>
                  </a:lnTo>
                  <a:lnTo>
                    <a:pt x="3530193" y="486778"/>
                  </a:lnTo>
                  <a:lnTo>
                    <a:pt x="3525291" y="494055"/>
                  </a:lnTo>
                  <a:lnTo>
                    <a:pt x="3523488" y="502920"/>
                  </a:lnTo>
                  <a:lnTo>
                    <a:pt x="3525291" y="511797"/>
                  </a:lnTo>
                  <a:lnTo>
                    <a:pt x="3530193" y="519074"/>
                  </a:lnTo>
                  <a:lnTo>
                    <a:pt x="3537470" y="523976"/>
                  </a:lnTo>
                  <a:lnTo>
                    <a:pt x="3546348" y="525780"/>
                  </a:lnTo>
                  <a:lnTo>
                    <a:pt x="3555212" y="523976"/>
                  </a:lnTo>
                  <a:lnTo>
                    <a:pt x="3562489" y="519074"/>
                  </a:lnTo>
                  <a:lnTo>
                    <a:pt x="3567392" y="511797"/>
                  </a:lnTo>
                  <a:lnTo>
                    <a:pt x="3569208" y="502920"/>
                  </a:lnTo>
                  <a:close/>
                </a:path>
                <a:path w="4079875" h="1710054">
                  <a:moveTo>
                    <a:pt x="3573780" y="435864"/>
                  </a:moveTo>
                  <a:lnTo>
                    <a:pt x="3571964" y="426999"/>
                  </a:lnTo>
                  <a:lnTo>
                    <a:pt x="3567061" y="419722"/>
                  </a:lnTo>
                  <a:lnTo>
                    <a:pt x="3559784" y="414820"/>
                  </a:lnTo>
                  <a:lnTo>
                    <a:pt x="3550920" y="413004"/>
                  </a:lnTo>
                  <a:lnTo>
                    <a:pt x="3542042" y="414820"/>
                  </a:lnTo>
                  <a:lnTo>
                    <a:pt x="3534765" y="419722"/>
                  </a:lnTo>
                  <a:lnTo>
                    <a:pt x="3529863" y="426999"/>
                  </a:lnTo>
                  <a:lnTo>
                    <a:pt x="3528060" y="435864"/>
                  </a:lnTo>
                  <a:lnTo>
                    <a:pt x="3529863" y="444741"/>
                  </a:lnTo>
                  <a:lnTo>
                    <a:pt x="3534765" y="452018"/>
                  </a:lnTo>
                  <a:lnTo>
                    <a:pt x="3542042" y="456920"/>
                  </a:lnTo>
                  <a:lnTo>
                    <a:pt x="3550920" y="458724"/>
                  </a:lnTo>
                  <a:lnTo>
                    <a:pt x="3559784" y="456920"/>
                  </a:lnTo>
                  <a:lnTo>
                    <a:pt x="3567061" y="452018"/>
                  </a:lnTo>
                  <a:lnTo>
                    <a:pt x="3571964" y="444741"/>
                  </a:lnTo>
                  <a:lnTo>
                    <a:pt x="3573780" y="435864"/>
                  </a:lnTo>
                  <a:close/>
                </a:path>
                <a:path w="4079875" h="1710054">
                  <a:moveTo>
                    <a:pt x="3614928" y="562356"/>
                  </a:moveTo>
                  <a:lnTo>
                    <a:pt x="3613112" y="553491"/>
                  </a:lnTo>
                  <a:lnTo>
                    <a:pt x="3608209" y="546214"/>
                  </a:lnTo>
                  <a:lnTo>
                    <a:pt x="3600932" y="541312"/>
                  </a:lnTo>
                  <a:lnTo>
                    <a:pt x="3592068" y="539496"/>
                  </a:lnTo>
                  <a:lnTo>
                    <a:pt x="3583190" y="541312"/>
                  </a:lnTo>
                  <a:lnTo>
                    <a:pt x="3575913" y="546214"/>
                  </a:lnTo>
                  <a:lnTo>
                    <a:pt x="3571011" y="553491"/>
                  </a:lnTo>
                  <a:lnTo>
                    <a:pt x="3569208" y="562356"/>
                  </a:lnTo>
                  <a:lnTo>
                    <a:pt x="3571011" y="571233"/>
                  </a:lnTo>
                  <a:lnTo>
                    <a:pt x="3575913" y="578510"/>
                  </a:lnTo>
                  <a:lnTo>
                    <a:pt x="3583190" y="583412"/>
                  </a:lnTo>
                  <a:lnTo>
                    <a:pt x="3592068" y="585216"/>
                  </a:lnTo>
                  <a:lnTo>
                    <a:pt x="3600932" y="583412"/>
                  </a:lnTo>
                  <a:lnTo>
                    <a:pt x="3608209" y="578510"/>
                  </a:lnTo>
                  <a:lnTo>
                    <a:pt x="3613112" y="571233"/>
                  </a:lnTo>
                  <a:lnTo>
                    <a:pt x="3614928" y="562356"/>
                  </a:lnTo>
                  <a:close/>
                </a:path>
                <a:path w="4079875" h="1710054">
                  <a:moveTo>
                    <a:pt x="3645408" y="598932"/>
                  </a:moveTo>
                  <a:lnTo>
                    <a:pt x="3643592" y="590067"/>
                  </a:lnTo>
                  <a:lnTo>
                    <a:pt x="3638689" y="582790"/>
                  </a:lnTo>
                  <a:lnTo>
                    <a:pt x="3631412" y="577888"/>
                  </a:lnTo>
                  <a:lnTo>
                    <a:pt x="3622548" y="576072"/>
                  </a:lnTo>
                  <a:lnTo>
                    <a:pt x="3613670" y="577888"/>
                  </a:lnTo>
                  <a:lnTo>
                    <a:pt x="3606393" y="582790"/>
                  </a:lnTo>
                  <a:lnTo>
                    <a:pt x="3601491" y="590067"/>
                  </a:lnTo>
                  <a:lnTo>
                    <a:pt x="3599688" y="598932"/>
                  </a:lnTo>
                  <a:lnTo>
                    <a:pt x="3601491" y="607809"/>
                  </a:lnTo>
                  <a:lnTo>
                    <a:pt x="3606393" y="615086"/>
                  </a:lnTo>
                  <a:lnTo>
                    <a:pt x="3613670" y="619988"/>
                  </a:lnTo>
                  <a:lnTo>
                    <a:pt x="3622548" y="621792"/>
                  </a:lnTo>
                  <a:lnTo>
                    <a:pt x="3631412" y="619988"/>
                  </a:lnTo>
                  <a:lnTo>
                    <a:pt x="3638689" y="615086"/>
                  </a:lnTo>
                  <a:lnTo>
                    <a:pt x="3643592" y="607809"/>
                  </a:lnTo>
                  <a:lnTo>
                    <a:pt x="3645408" y="598932"/>
                  </a:lnTo>
                  <a:close/>
                </a:path>
                <a:path w="4079875" h="1710054">
                  <a:moveTo>
                    <a:pt x="3713988" y="656844"/>
                  </a:moveTo>
                  <a:lnTo>
                    <a:pt x="3712172" y="647979"/>
                  </a:lnTo>
                  <a:lnTo>
                    <a:pt x="3707269" y="640702"/>
                  </a:lnTo>
                  <a:lnTo>
                    <a:pt x="3699992" y="635800"/>
                  </a:lnTo>
                  <a:lnTo>
                    <a:pt x="3691128" y="633984"/>
                  </a:lnTo>
                  <a:lnTo>
                    <a:pt x="3682250" y="635800"/>
                  </a:lnTo>
                  <a:lnTo>
                    <a:pt x="3674973" y="640702"/>
                  </a:lnTo>
                  <a:lnTo>
                    <a:pt x="3670071" y="647979"/>
                  </a:lnTo>
                  <a:lnTo>
                    <a:pt x="3668268" y="656844"/>
                  </a:lnTo>
                  <a:lnTo>
                    <a:pt x="3670071" y="665721"/>
                  </a:lnTo>
                  <a:lnTo>
                    <a:pt x="3674973" y="672998"/>
                  </a:lnTo>
                  <a:lnTo>
                    <a:pt x="3682250" y="677900"/>
                  </a:lnTo>
                  <a:lnTo>
                    <a:pt x="3691128" y="679704"/>
                  </a:lnTo>
                  <a:lnTo>
                    <a:pt x="3699992" y="677900"/>
                  </a:lnTo>
                  <a:lnTo>
                    <a:pt x="3707269" y="672998"/>
                  </a:lnTo>
                  <a:lnTo>
                    <a:pt x="3712172" y="665721"/>
                  </a:lnTo>
                  <a:lnTo>
                    <a:pt x="3713988" y="656844"/>
                  </a:lnTo>
                  <a:close/>
                </a:path>
                <a:path w="4079875" h="1710054">
                  <a:moveTo>
                    <a:pt x="3869436" y="714756"/>
                  </a:moveTo>
                  <a:lnTo>
                    <a:pt x="3867620" y="705891"/>
                  </a:lnTo>
                  <a:lnTo>
                    <a:pt x="3862717" y="698614"/>
                  </a:lnTo>
                  <a:lnTo>
                    <a:pt x="3855440" y="693712"/>
                  </a:lnTo>
                  <a:lnTo>
                    <a:pt x="3846576" y="691896"/>
                  </a:lnTo>
                  <a:lnTo>
                    <a:pt x="3837698" y="693712"/>
                  </a:lnTo>
                  <a:lnTo>
                    <a:pt x="3830421" y="698614"/>
                  </a:lnTo>
                  <a:lnTo>
                    <a:pt x="3825519" y="705891"/>
                  </a:lnTo>
                  <a:lnTo>
                    <a:pt x="3823716" y="714756"/>
                  </a:lnTo>
                  <a:lnTo>
                    <a:pt x="3825519" y="723633"/>
                  </a:lnTo>
                  <a:lnTo>
                    <a:pt x="3830421" y="730910"/>
                  </a:lnTo>
                  <a:lnTo>
                    <a:pt x="3837698" y="735812"/>
                  </a:lnTo>
                  <a:lnTo>
                    <a:pt x="3846576" y="737616"/>
                  </a:lnTo>
                  <a:lnTo>
                    <a:pt x="3855440" y="735812"/>
                  </a:lnTo>
                  <a:lnTo>
                    <a:pt x="3862717" y="730910"/>
                  </a:lnTo>
                  <a:lnTo>
                    <a:pt x="3867620" y="723633"/>
                  </a:lnTo>
                  <a:lnTo>
                    <a:pt x="3869436" y="714756"/>
                  </a:lnTo>
                  <a:close/>
                </a:path>
                <a:path w="4079875" h="1710054">
                  <a:moveTo>
                    <a:pt x="4079748" y="22860"/>
                  </a:moveTo>
                  <a:lnTo>
                    <a:pt x="4077932" y="13995"/>
                  </a:lnTo>
                  <a:lnTo>
                    <a:pt x="4073029" y="6718"/>
                  </a:lnTo>
                  <a:lnTo>
                    <a:pt x="4065752" y="1816"/>
                  </a:lnTo>
                  <a:lnTo>
                    <a:pt x="4056888" y="0"/>
                  </a:lnTo>
                  <a:lnTo>
                    <a:pt x="4048010" y="1816"/>
                  </a:lnTo>
                  <a:lnTo>
                    <a:pt x="4040733" y="6718"/>
                  </a:lnTo>
                  <a:lnTo>
                    <a:pt x="4035831" y="13995"/>
                  </a:lnTo>
                  <a:lnTo>
                    <a:pt x="4034028" y="22860"/>
                  </a:lnTo>
                  <a:lnTo>
                    <a:pt x="4035831" y="31737"/>
                  </a:lnTo>
                  <a:lnTo>
                    <a:pt x="4040733" y="39014"/>
                  </a:lnTo>
                  <a:lnTo>
                    <a:pt x="4048010" y="43916"/>
                  </a:lnTo>
                  <a:lnTo>
                    <a:pt x="4056888" y="45720"/>
                  </a:lnTo>
                  <a:lnTo>
                    <a:pt x="4065752" y="43916"/>
                  </a:lnTo>
                  <a:lnTo>
                    <a:pt x="4073029" y="39014"/>
                  </a:lnTo>
                  <a:lnTo>
                    <a:pt x="4077932" y="31737"/>
                  </a:lnTo>
                  <a:lnTo>
                    <a:pt x="4079748" y="22860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130040" y="3371087"/>
              <a:ext cx="156972" cy="6858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957828" y="3189731"/>
              <a:ext cx="565785" cy="388620"/>
            </a:xfrm>
            <a:custGeom>
              <a:avLst/>
              <a:gdLst/>
              <a:ahLst/>
              <a:cxnLst/>
              <a:rect l="l" t="t" r="r" b="b"/>
              <a:pathLst>
                <a:path w="565785" h="388620">
                  <a:moveTo>
                    <a:pt x="45720" y="50292"/>
                  </a:moveTo>
                  <a:lnTo>
                    <a:pt x="43903" y="41427"/>
                  </a:lnTo>
                  <a:lnTo>
                    <a:pt x="39001" y="34150"/>
                  </a:lnTo>
                  <a:lnTo>
                    <a:pt x="31724" y="29248"/>
                  </a:lnTo>
                  <a:lnTo>
                    <a:pt x="22860" y="27432"/>
                  </a:lnTo>
                  <a:lnTo>
                    <a:pt x="13982" y="29248"/>
                  </a:lnTo>
                  <a:lnTo>
                    <a:pt x="6705" y="34150"/>
                  </a:lnTo>
                  <a:lnTo>
                    <a:pt x="1803" y="41427"/>
                  </a:lnTo>
                  <a:lnTo>
                    <a:pt x="0" y="50292"/>
                  </a:lnTo>
                  <a:lnTo>
                    <a:pt x="1803" y="59169"/>
                  </a:lnTo>
                  <a:lnTo>
                    <a:pt x="6705" y="66446"/>
                  </a:lnTo>
                  <a:lnTo>
                    <a:pt x="13982" y="71348"/>
                  </a:lnTo>
                  <a:lnTo>
                    <a:pt x="22860" y="73152"/>
                  </a:lnTo>
                  <a:lnTo>
                    <a:pt x="31724" y="71348"/>
                  </a:lnTo>
                  <a:lnTo>
                    <a:pt x="39001" y="66446"/>
                  </a:lnTo>
                  <a:lnTo>
                    <a:pt x="43903" y="59169"/>
                  </a:lnTo>
                  <a:lnTo>
                    <a:pt x="45720" y="50292"/>
                  </a:lnTo>
                  <a:close/>
                </a:path>
                <a:path w="565785" h="388620">
                  <a:moveTo>
                    <a:pt x="150876" y="83820"/>
                  </a:moveTo>
                  <a:lnTo>
                    <a:pt x="149059" y="74955"/>
                  </a:lnTo>
                  <a:lnTo>
                    <a:pt x="144157" y="67678"/>
                  </a:lnTo>
                  <a:lnTo>
                    <a:pt x="136880" y="62776"/>
                  </a:lnTo>
                  <a:lnTo>
                    <a:pt x="128016" y="60960"/>
                  </a:lnTo>
                  <a:lnTo>
                    <a:pt x="119138" y="62776"/>
                  </a:lnTo>
                  <a:lnTo>
                    <a:pt x="111861" y="67678"/>
                  </a:lnTo>
                  <a:lnTo>
                    <a:pt x="106959" y="74955"/>
                  </a:lnTo>
                  <a:lnTo>
                    <a:pt x="105156" y="83820"/>
                  </a:lnTo>
                  <a:lnTo>
                    <a:pt x="106959" y="92697"/>
                  </a:lnTo>
                  <a:lnTo>
                    <a:pt x="111861" y="99974"/>
                  </a:lnTo>
                  <a:lnTo>
                    <a:pt x="119138" y="104876"/>
                  </a:lnTo>
                  <a:lnTo>
                    <a:pt x="128016" y="106680"/>
                  </a:lnTo>
                  <a:lnTo>
                    <a:pt x="136880" y="104876"/>
                  </a:lnTo>
                  <a:lnTo>
                    <a:pt x="144157" y="99974"/>
                  </a:lnTo>
                  <a:lnTo>
                    <a:pt x="149059" y="92697"/>
                  </a:lnTo>
                  <a:lnTo>
                    <a:pt x="150876" y="83820"/>
                  </a:lnTo>
                  <a:close/>
                </a:path>
                <a:path w="565785" h="388620">
                  <a:moveTo>
                    <a:pt x="240792" y="22860"/>
                  </a:moveTo>
                  <a:lnTo>
                    <a:pt x="238975" y="13995"/>
                  </a:lnTo>
                  <a:lnTo>
                    <a:pt x="234073" y="6718"/>
                  </a:lnTo>
                  <a:lnTo>
                    <a:pt x="226796" y="1816"/>
                  </a:lnTo>
                  <a:lnTo>
                    <a:pt x="217932" y="0"/>
                  </a:lnTo>
                  <a:lnTo>
                    <a:pt x="209054" y="1816"/>
                  </a:lnTo>
                  <a:lnTo>
                    <a:pt x="201777" y="6718"/>
                  </a:lnTo>
                  <a:lnTo>
                    <a:pt x="196875" y="13995"/>
                  </a:lnTo>
                  <a:lnTo>
                    <a:pt x="195072" y="22860"/>
                  </a:lnTo>
                  <a:lnTo>
                    <a:pt x="196875" y="31737"/>
                  </a:lnTo>
                  <a:lnTo>
                    <a:pt x="201777" y="39014"/>
                  </a:lnTo>
                  <a:lnTo>
                    <a:pt x="209054" y="43916"/>
                  </a:lnTo>
                  <a:lnTo>
                    <a:pt x="217932" y="45720"/>
                  </a:lnTo>
                  <a:lnTo>
                    <a:pt x="226796" y="43916"/>
                  </a:lnTo>
                  <a:lnTo>
                    <a:pt x="234073" y="39014"/>
                  </a:lnTo>
                  <a:lnTo>
                    <a:pt x="238975" y="31737"/>
                  </a:lnTo>
                  <a:lnTo>
                    <a:pt x="240792" y="22860"/>
                  </a:lnTo>
                  <a:close/>
                </a:path>
                <a:path w="565785" h="388620">
                  <a:moveTo>
                    <a:pt x="361188" y="129540"/>
                  </a:moveTo>
                  <a:lnTo>
                    <a:pt x="359371" y="120675"/>
                  </a:lnTo>
                  <a:lnTo>
                    <a:pt x="354469" y="113398"/>
                  </a:lnTo>
                  <a:lnTo>
                    <a:pt x="347192" y="108496"/>
                  </a:lnTo>
                  <a:lnTo>
                    <a:pt x="338328" y="106680"/>
                  </a:lnTo>
                  <a:lnTo>
                    <a:pt x="329450" y="108496"/>
                  </a:lnTo>
                  <a:lnTo>
                    <a:pt x="322173" y="113398"/>
                  </a:lnTo>
                  <a:lnTo>
                    <a:pt x="317271" y="120675"/>
                  </a:lnTo>
                  <a:lnTo>
                    <a:pt x="315468" y="129540"/>
                  </a:lnTo>
                  <a:lnTo>
                    <a:pt x="317271" y="138417"/>
                  </a:lnTo>
                  <a:lnTo>
                    <a:pt x="322173" y="145694"/>
                  </a:lnTo>
                  <a:lnTo>
                    <a:pt x="329450" y="150596"/>
                  </a:lnTo>
                  <a:lnTo>
                    <a:pt x="338328" y="152400"/>
                  </a:lnTo>
                  <a:lnTo>
                    <a:pt x="347192" y="150596"/>
                  </a:lnTo>
                  <a:lnTo>
                    <a:pt x="354469" y="145694"/>
                  </a:lnTo>
                  <a:lnTo>
                    <a:pt x="359371" y="138417"/>
                  </a:lnTo>
                  <a:lnTo>
                    <a:pt x="361188" y="129540"/>
                  </a:lnTo>
                  <a:close/>
                </a:path>
                <a:path w="565785" h="388620">
                  <a:moveTo>
                    <a:pt x="440436" y="85344"/>
                  </a:moveTo>
                  <a:lnTo>
                    <a:pt x="438619" y="76479"/>
                  </a:lnTo>
                  <a:lnTo>
                    <a:pt x="433717" y="69202"/>
                  </a:lnTo>
                  <a:lnTo>
                    <a:pt x="426440" y="64300"/>
                  </a:lnTo>
                  <a:lnTo>
                    <a:pt x="417576" y="62484"/>
                  </a:lnTo>
                  <a:lnTo>
                    <a:pt x="408698" y="64300"/>
                  </a:lnTo>
                  <a:lnTo>
                    <a:pt x="401421" y="69202"/>
                  </a:lnTo>
                  <a:lnTo>
                    <a:pt x="396519" y="76479"/>
                  </a:lnTo>
                  <a:lnTo>
                    <a:pt x="394716" y="85344"/>
                  </a:lnTo>
                  <a:lnTo>
                    <a:pt x="396519" y="94221"/>
                  </a:lnTo>
                  <a:lnTo>
                    <a:pt x="401421" y="101498"/>
                  </a:lnTo>
                  <a:lnTo>
                    <a:pt x="408698" y="106400"/>
                  </a:lnTo>
                  <a:lnTo>
                    <a:pt x="417576" y="108204"/>
                  </a:lnTo>
                  <a:lnTo>
                    <a:pt x="426440" y="106400"/>
                  </a:lnTo>
                  <a:lnTo>
                    <a:pt x="433717" y="101498"/>
                  </a:lnTo>
                  <a:lnTo>
                    <a:pt x="438619" y="94221"/>
                  </a:lnTo>
                  <a:lnTo>
                    <a:pt x="440436" y="85344"/>
                  </a:lnTo>
                  <a:close/>
                </a:path>
                <a:path w="565785" h="388620">
                  <a:moveTo>
                    <a:pt x="493776" y="310896"/>
                  </a:moveTo>
                  <a:lnTo>
                    <a:pt x="491959" y="302031"/>
                  </a:lnTo>
                  <a:lnTo>
                    <a:pt x="487057" y="294754"/>
                  </a:lnTo>
                  <a:lnTo>
                    <a:pt x="479780" y="289852"/>
                  </a:lnTo>
                  <a:lnTo>
                    <a:pt x="470916" y="288036"/>
                  </a:lnTo>
                  <a:lnTo>
                    <a:pt x="462038" y="289852"/>
                  </a:lnTo>
                  <a:lnTo>
                    <a:pt x="454761" y="294754"/>
                  </a:lnTo>
                  <a:lnTo>
                    <a:pt x="449859" y="302031"/>
                  </a:lnTo>
                  <a:lnTo>
                    <a:pt x="448056" y="310896"/>
                  </a:lnTo>
                  <a:lnTo>
                    <a:pt x="449859" y="319773"/>
                  </a:lnTo>
                  <a:lnTo>
                    <a:pt x="454761" y="327050"/>
                  </a:lnTo>
                  <a:lnTo>
                    <a:pt x="462038" y="331952"/>
                  </a:lnTo>
                  <a:lnTo>
                    <a:pt x="470916" y="333756"/>
                  </a:lnTo>
                  <a:lnTo>
                    <a:pt x="479780" y="331952"/>
                  </a:lnTo>
                  <a:lnTo>
                    <a:pt x="487057" y="327050"/>
                  </a:lnTo>
                  <a:lnTo>
                    <a:pt x="491959" y="319773"/>
                  </a:lnTo>
                  <a:lnTo>
                    <a:pt x="493776" y="310896"/>
                  </a:lnTo>
                  <a:close/>
                </a:path>
                <a:path w="565785" h="388620">
                  <a:moveTo>
                    <a:pt x="499872" y="365760"/>
                  </a:moveTo>
                  <a:lnTo>
                    <a:pt x="498055" y="356895"/>
                  </a:lnTo>
                  <a:lnTo>
                    <a:pt x="493153" y="349618"/>
                  </a:lnTo>
                  <a:lnTo>
                    <a:pt x="485876" y="344716"/>
                  </a:lnTo>
                  <a:lnTo>
                    <a:pt x="477012" y="342900"/>
                  </a:lnTo>
                  <a:lnTo>
                    <a:pt x="468134" y="344716"/>
                  </a:lnTo>
                  <a:lnTo>
                    <a:pt x="460857" y="349618"/>
                  </a:lnTo>
                  <a:lnTo>
                    <a:pt x="455955" y="356895"/>
                  </a:lnTo>
                  <a:lnTo>
                    <a:pt x="454152" y="365760"/>
                  </a:lnTo>
                  <a:lnTo>
                    <a:pt x="455955" y="374637"/>
                  </a:lnTo>
                  <a:lnTo>
                    <a:pt x="460857" y="381914"/>
                  </a:lnTo>
                  <a:lnTo>
                    <a:pt x="468134" y="386816"/>
                  </a:lnTo>
                  <a:lnTo>
                    <a:pt x="477012" y="388620"/>
                  </a:lnTo>
                  <a:lnTo>
                    <a:pt x="485876" y="386816"/>
                  </a:lnTo>
                  <a:lnTo>
                    <a:pt x="493153" y="381914"/>
                  </a:lnTo>
                  <a:lnTo>
                    <a:pt x="498055" y="374637"/>
                  </a:lnTo>
                  <a:lnTo>
                    <a:pt x="499872" y="365760"/>
                  </a:lnTo>
                  <a:close/>
                </a:path>
                <a:path w="565785" h="388620">
                  <a:moveTo>
                    <a:pt x="565404" y="259080"/>
                  </a:moveTo>
                  <a:lnTo>
                    <a:pt x="563587" y="250215"/>
                  </a:lnTo>
                  <a:lnTo>
                    <a:pt x="558685" y="242938"/>
                  </a:lnTo>
                  <a:lnTo>
                    <a:pt x="551408" y="238036"/>
                  </a:lnTo>
                  <a:lnTo>
                    <a:pt x="542544" y="236220"/>
                  </a:lnTo>
                  <a:lnTo>
                    <a:pt x="533666" y="238036"/>
                  </a:lnTo>
                  <a:lnTo>
                    <a:pt x="526389" y="242938"/>
                  </a:lnTo>
                  <a:lnTo>
                    <a:pt x="521487" y="250215"/>
                  </a:lnTo>
                  <a:lnTo>
                    <a:pt x="519684" y="259080"/>
                  </a:lnTo>
                  <a:lnTo>
                    <a:pt x="521487" y="267957"/>
                  </a:lnTo>
                  <a:lnTo>
                    <a:pt x="526389" y="275234"/>
                  </a:lnTo>
                  <a:lnTo>
                    <a:pt x="533666" y="280136"/>
                  </a:lnTo>
                  <a:lnTo>
                    <a:pt x="542544" y="281940"/>
                  </a:lnTo>
                  <a:lnTo>
                    <a:pt x="551408" y="280136"/>
                  </a:lnTo>
                  <a:lnTo>
                    <a:pt x="558685" y="275234"/>
                  </a:lnTo>
                  <a:lnTo>
                    <a:pt x="563587" y="267957"/>
                  </a:lnTo>
                  <a:lnTo>
                    <a:pt x="565404" y="259080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442459" y="3634740"/>
              <a:ext cx="77724" cy="9144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494276" y="3483863"/>
              <a:ext cx="169545" cy="988060"/>
            </a:xfrm>
            <a:custGeom>
              <a:avLst/>
              <a:gdLst/>
              <a:ahLst/>
              <a:cxnLst/>
              <a:rect l="l" t="t" r="r" b="b"/>
              <a:pathLst>
                <a:path w="169545" h="988060">
                  <a:moveTo>
                    <a:pt x="45720" y="294132"/>
                  </a:moveTo>
                  <a:lnTo>
                    <a:pt x="43903" y="285267"/>
                  </a:lnTo>
                  <a:lnTo>
                    <a:pt x="39001" y="277990"/>
                  </a:lnTo>
                  <a:lnTo>
                    <a:pt x="31724" y="273088"/>
                  </a:lnTo>
                  <a:lnTo>
                    <a:pt x="22860" y="271272"/>
                  </a:lnTo>
                  <a:lnTo>
                    <a:pt x="13982" y="273088"/>
                  </a:lnTo>
                  <a:lnTo>
                    <a:pt x="6705" y="277990"/>
                  </a:lnTo>
                  <a:lnTo>
                    <a:pt x="1803" y="285267"/>
                  </a:lnTo>
                  <a:lnTo>
                    <a:pt x="0" y="294132"/>
                  </a:lnTo>
                  <a:lnTo>
                    <a:pt x="1803" y="303009"/>
                  </a:lnTo>
                  <a:lnTo>
                    <a:pt x="6705" y="310286"/>
                  </a:lnTo>
                  <a:lnTo>
                    <a:pt x="13982" y="315188"/>
                  </a:lnTo>
                  <a:lnTo>
                    <a:pt x="22860" y="316992"/>
                  </a:lnTo>
                  <a:lnTo>
                    <a:pt x="31724" y="315188"/>
                  </a:lnTo>
                  <a:lnTo>
                    <a:pt x="39001" y="310286"/>
                  </a:lnTo>
                  <a:lnTo>
                    <a:pt x="43903" y="303009"/>
                  </a:lnTo>
                  <a:lnTo>
                    <a:pt x="45720" y="294132"/>
                  </a:lnTo>
                  <a:close/>
                </a:path>
                <a:path w="169545" h="988060">
                  <a:moveTo>
                    <a:pt x="73152" y="384048"/>
                  </a:moveTo>
                  <a:lnTo>
                    <a:pt x="71335" y="375183"/>
                  </a:lnTo>
                  <a:lnTo>
                    <a:pt x="66433" y="367906"/>
                  </a:lnTo>
                  <a:lnTo>
                    <a:pt x="59156" y="363004"/>
                  </a:lnTo>
                  <a:lnTo>
                    <a:pt x="50292" y="361188"/>
                  </a:lnTo>
                  <a:lnTo>
                    <a:pt x="41414" y="363004"/>
                  </a:lnTo>
                  <a:lnTo>
                    <a:pt x="34137" y="367906"/>
                  </a:lnTo>
                  <a:lnTo>
                    <a:pt x="29235" y="375183"/>
                  </a:lnTo>
                  <a:lnTo>
                    <a:pt x="27432" y="384048"/>
                  </a:lnTo>
                  <a:lnTo>
                    <a:pt x="29235" y="392950"/>
                  </a:lnTo>
                  <a:lnTo>
                    <a:pt x="34137" y="400215"/>
                  </a:lnTo>
                  <a:lnTo>
                    <a:pt x="41414" y="405117"/>
                  </a:lnTo>
                  <a:lnTo>
                    <a:pt x="50292" y="406908"/>
                  </a:lnTo>
                  <a:lnTo>
                    <a:pt x="59156" y="405117"/>
                  </a:lnTo>
                  <a:lnTo>
                    <a:pt x="66433" y="400215"/>
                  </a:lnTo>
                  <a:lnTo>
                    <a:pt x="71335" y="392950"/>
                  </a:lnTo>
                  <a:lnTo>
                    <a:pt x="73152" y="384048"/>
                  </a:lnTo>
                  <a:close/>
                </a:path>
                <a:path w="169545" h="988060">
                  <a:moveTo>
                    <a:pt x="102108" y="752856"/>
                  </a:moveTo>
                  <a:lnTo>
                    <a:pt x="100291" y="743966"/>
                  </a:lnTo>
                  <a:lnTo>
                    <a:pt x="95389" y="736701"/>
                  </a:lnTo>
                  <a:lnTo>
                    <a:pt x="88112" y="731799"/>
                  </a:lnTo>
                  <a:lnTo>
                    <a:pt x="79248" y="729996"/>
                  </a:lnTo>
                  <a:lnTo>
                    <a:pt x="70370" y="731799"/>
                  </a:lnTo>
                  <a:lnTo>
                    <a:pt x="63093" y="736701"/>
                  </a:lnTo>
                  <a:lnTo>
                    <a:pt x="58191" y="743966"/>
                  </a:lnTo>
                  <a:lnTo>
                    <a:pt x="56388" y="752856"/>
                  </a:lnTo>
                  <a:lnTo>
                    <a:pt x="58191" y="761758"/>
                  </a:lnTo>
                  <a:lnTo>
                    <a:pt x="63093" y="769023"/>
                  </a:lnTo>
                  <a:lnTo>
                    <a:pt x="70370" y="773925"/>
                  </a:lnTo>
                  <a:lnTo>
                    <a:pt x="79248" y="775716"/>
                  </a:lnTo>
                  <a:lnTo>
                    <a:pt x="88112" y="773925"/>
                  </a:lnTo>
                  <a:lnTo>
                    <a:pt x="95389" y="769023"/>
                  </a:lnTo>
                  <a:lnTo>
                    <a:pt x="100291" y="761758"/>
                  </a:lnTo>
                  <a:lnTo>
                    <a:pt x="102108" y="752856"/>
                  </a:lnTo>
                  <a:close/>
                </a:path>
                <a:path w="169545" h="988060">
                  <a:moveTo>
                    <a:pt x="109728" y="353568"/>
                  </a:moveTo>
                  <a:lnTo>
                    <a:pt x="107911" y="344703"/>
                  </a:lnTo>
                  <a:lnTo>
                    <a:pt x="103009" y="337426"/>
                  </a:lnTo>
                  <a:lnTo>
                    <a:pt x="95732" y="332524"/>
                  </a:lnTo>
                  <a:lnTo>
                    <a:pt x="86868" y="330708"/>
                  </a:lnTo>
                  <a:lnTo>
                    <a:pt x="77990" y="332524"/>
                  </a:lnTo>
                  <a:lnTo>
                    <a:pt x="70713" y="337426"/>
                  </a:lnTo>
                  <a:lnTo>
                    <a:pt x="65811" y="344703"/>
                  </a:lnTo>
                  <a:lnTo>
                    <a:pt x="64008" y="353568"/>
                  </a:lnTo>
                  <a:lnTo>
                    <a:pt x="65811" y="362445"/>
                  </a:lnTo>
                  <a:lnTo>
                    <a:pt x="70713" y="369722"/>
                  </a:lnTo>
                  <a:lnTo>
                    <a:pt x="77990" y="374624"/>
                  </a:lnTo>
                  <a:lnTo>
                    <a:pt x="86868" y="376428"/>
                  </a:lnTo>
                  <a:lnTo>
                    <a:pt x="95732" y="374624"/>
                  </a:lnTo>
                  <a:lnTo>
                    <a:pt x="103009" y="369722"/>
                  </a:lnTo>
                  <a:lnTo>
                    <a:pt x="107911" y="362445"/>
                  </a:lnTo>
                  <a:lnTo>
                    <a:pt x="109728" y="353568"/>
                  </a:lnTo>
                  <a:close/>
                </a:path>
                <a:path w="169545" h="988060">
                  <a:moveTo>
                    <a:pt x="146304" y="22860"/>
                  </a:moveTo>
                  <a:lnTo>
                    <a:pt x="144487" y="13995"/>
                  </a:lnTo>
                  <a:lnTo>
                    <a:pt x="139585" y="6718"/>
                  </a:lnTo>
                  <a:lnTo>
                    <a:pt x="132308" y="1816"/>
                  </a:lnTo>
                  <a:lnTo>
                    <a:pt x="123444" y="0"/>
                  </a:lnTo>
                  <a:lnTo>
                    <a:pt x="114566" y="1816"/>
                  </a:lnTo>
                  <a:lnTo>
                    <a:pt x="107289" y="6718"/>
                  </a:lnTo>
                  <a:lnTo>
                    <a:pt x="102387" y="13995"/>
                  </a:lnTo>
                  <a:lnTo>
                    <a:pt x="100584" y="22860"/>
                  </a:lnTo>
                  <a:lnTo>
                    <a:pt x="102387" y="31737"/>
                  </a:lnTo>
                  <a:lnTo>
                    <a:pt x="107289" y="39014"/>
                  </a:lnTo>
                  <a:lnTo>
                    <a:pt x="114566" y="43916"/>
                  </a:lnTo>
                  <a:lnTo>
                    <a:pt x="123444" y="45720"/>
                  </a:lnTo>
                  <a:lnTo>
                    <a:pt x="132308" y="43916"/>
                  </a:lnTo>
                  <a:lnTo>
                    <a:pt x="139585" y="39014"/>
                  </a:lnTo>
                  <a:lnTo>
                    <a:pt x="144487" y="31737"/>
                  </a:lnTo>
                  <a:lnTo>
                    <a:pt x="146304" y="22860"/>
                  </a:lnTo>
                  <a:close/>
                </a:path>
                <a:path w="169545" h="988060">
                  <a:moveTo>
                    <a:pt x="169164" y="964692"/>
                  </a:moveTo>
                  <a:lnTo>
                    <a:pt x="167347" y="955802"/>
                  </a:lnTo>
                  <a:lnTo>
                    <a:pt x="162445" y="948537"/>
                  </a:lnTo>
                  <a:lnTo>
                    <a:pt x="155168" y="943635"/>
                  </a:lnTo>
                  <a:lnTo>
                    <a:pt x="146304" y="941832"/>
                  </a:lnTo>
                  <a:lnTo>
                    <a:pt x="137426" y="943635"/>
                  </a:lnTo>
                  <a:lnTo>
                    <a:pt x="130149" y="948537"/>
                  </a:lnTo>
                  <a:lnTo>
                    <a:pt x="125247" y="955802"/>
                  </a:lnTo>
                  <a:lnTo>
                    <a:pt x="123444" y="964692"/>
                  </a:lnTo>
                  <a:lnTo>
                    <a:pt x="125247" y="973594"/>
                  </a:lnTo>
                  <a:lnTo>
                    <a:pt x="130149" y="980859"/>
                  </a:lnTo>
                  <a:lnTo>
                    <a:pt x="137426" y="985761"/>
                  </a:lnTo>
                  <a:lnTo>
                    <a:pt x="146304" y="987552"/>
                  </a:lnTo>
                  <a:lnTo>
                    <a:pt x="155168" y="985761"/>
                  </a:lnTo>
                  <a:lnTo>
                    <a:pt x="162445" y="980859"/>
                  </a:lnTo>
                  <a:lnTo>
                    <a:pt x="167347" y="973594"/>
                  </a:lnTo>
                  <a:lnTo>
                    <a:pt x="169164" y="964692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777740" y="4288536"/>
              <a:ext cx="228600" cy="18287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029200" y="3822192"/>
              <a:ext cx="375285" cy="367665"/>
            </a:xfrm>
            <a:custGeom>
              <a:avLst/>
              <a:gdLst/>
              <a:ahLst/>
              <a:cxnLst/>
              <a:rect l="l" t="t" r="r" b="b"/>
              <a:pathLst>
                <a:path w="375285" h="367664">
                  <a:moveTo>
                    <a:pt x="45720" y="344424"/>
                  </a:moveTo>
                  <a:lnTo>
                    <a:pt x="43903" y="335534"/>
                  </a:lnTo>
                  <a:lnTo>
                    <a:pt x="39001" y="328269"/>
                  </a:lnTo>
                  <a:lnTo>
                    <a:pt x="31724" y="323367"/>
                  </a:lnTo>
                  <a:lnTo>
                    <a:pt x="22860" y="321564"/>
                  </a:lnTo>
                  <a:lnTo>
                    <a:pt x="13982" y="323367"/>
                  </a:lnTo>
                  <a:lnTo>
                    <a:pt x="6705" y="328269"/>
                  </a:lnTo>
                  <a:lnTo>
                    <a:pt x="1803" y="335534"/>
                  </a:lnTo>
                  <a:lnTo>
                    <a:pt x="0" y="344424"/>
                  </a:lnTo>
                  <a:lnTo>
                    <a:pt x="1803" y="353326"/>
                  </a:lnTo>
                  <a:lnTo>
                    <a:pt x="6705" y="360591"/>
                  </a:lnTo>
                  <a:lnTo>
                    <a:pt x="13982" y="365493"/>
                  </a:lnTo>
                  <a:lnTo>
                    <a:pt x="22860" y="367284"/>
                  </a:lnTo>
                  <a:lnTo>
                    <a:pt x="31724" y="365493"/>
                  </a:lnTo>
                  <a:lnTo>
                    <a:pt x="39001" y="360591"/>
                  </a:lnTo>
                  <a:lnTo>
                    <a:pt x="43903" y="353326"/>
                  </a:lnTo>
                  <a:lnTo>
                    <a:pt x="45720" y="344424"/>
                  </a:lnTo>
                  <a:close/>
                </a:path>
                <a:path w="375285" h="367664">
                  <a:moveTo>
                    <a:pt x="192024" y="22860"/>
                  </a:moveTo>
                  <a:lnTo>
                    <a:pt x="190207" y="13995"/>
                  </a:lnTo>
                  <a:lnTo>
                    <a:pt x="185305" y="6718"/>
                  </a:lnTo>
                  <a:lnTo>
                    <a:pt x="178028" y="1816"/>
                  </a:lnTo>
                  <a:lnTo>
                    <a:pt x="169164" y="0"/>
                  </a:lnTo>
                  <a:lnTo>
                    <a:pt x="160286" y="1816"/>
                  </a:lnTo>
                  <a:lnTo>
                    <a:pt x="153009" y="6718"/>
                  </a:lnTo>
                  <a:lnTo>
                    <a:pt x="148107" y="13995"/>
                  </a:lnTo>
                  <a:lnTo>
                    <a:pt x="146304" y="22860"/>
                  </a:lnTo>
                  <a:lnTo>
                    <a:pt x="148107" y="31737"/>
                  </a:lnTo>
                  <a:lnTo>
                    <a:pt x="153009" y="39014"/>
                  </a:lnTo>
                  <a:lnTo>
                    <a:pt x="160286" y="43916"/>
                  </a:lnTo>
                  <a:lnTo>
                    <a:pt x="169164" y="45720"/>
                  </a:lnTo>
                  <a:lnTo>
                    <a:pt x="178028" y="43916"/>
                  </a:lnTo>
                  <a:lnTo>
                    <a:pt x="185305" y="39014"/>
                  </a:lnTo>
                  <a:lnTo>
                    <a:pt x="190207" y="31737"/>
                  </a:lnTo>
                  <a:lnTo>
                    <a:pt x="192024" y="22860"/>
                  </a:lnTo>
                  <a:close/>
                </a:path>
                <a:path w="375285" h="367664">
                  <a:moveTo>
                    <a:pt x="374904" y="307848"/>
                  </a:moveTo>
                  <a:lnTo>
                    <a:pt x="373087" y="298958"/>
                  </a:lnTo>
                  <a:lnTo>
                    <a:pt x="368185" y="291693"/>
                  </a:lnTo>
                  <a:lnTo>
                    <a:pt x="360908" y="286791"/>
                  </a:lnTo>
                  <a:lnTo>
                    <a:pt x="352044" y="284988"/>
                  </a:lnTo>
                  <a:lnTo>
                    <a:pt x="343166" y="286791"/>
                  </a:lnTo>
                  <a:lnTo>
                    <a:pt x="335889" y="291693"/>
                  </a:lnTo>
                  <a:lnTo>
                    <a:pt x="330987" y="298958"/>
                  </a:lnTo>
                  <a:lnTo>
                    <a:pt x="329184" y="307848"/>
                  </a:lnTo>
                  <a:lnTo>
                    <a:pt x="330987" y="316750"/>
                  </a:lnTo>
                  <a:lnTo>
                    <a:pt x="335889" y="324015"/>
                  </a:lnTo>
                  <a:lnTo>
                    <a:pt x="343166" y="328917"/>
                  </a:lnTo>
                  <a:lnTo>
                    <a:pt x="352044" y="330708"/>
                  </a:lnTo>
                  <a:lnTo>
                    <a:pt x="360908" y="328917"/>
                  </a:lnTo>
                  <a:lnTo>
                    <a:pt x="368185" y="324015"/>
                  </a:lnTo>
                  <a:lnTo>
                    <a:pt x="373087" y="316750"/>
                  </a:lnTo>
                  <a:lnTo>
                    <a:pt x="374904" y="307848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079491" y="3657599"/>
              <a:ext cx="106680" cy="7467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335523" y="3467099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22860" y="0"/>
                  </a:moveTo>
                  <a:lnTo>
                    <a:pt x="13983" y="1803"/>
                  </a:lnTo>
                  <a:lnTo>
                    <a:pt x="6715" y="6715"/>
                  </a:lnTo>
                  <a:lnTo>
                    <a:pt x="1803" y="13983"/>
                  </a:lnTo>
                  <a:lnTo>
                    <a:pt x="0" y="22860"/>
                  </a:lnTo>
                  <a:lnTo>
                    <a:pt x="1803" y="31736"/>
                  </a:lnTo>
                  <a:lnTo>
                    <a:pt x="6715" y="39004"/>
                  </a:lnTo>
                  <a:lnTo>
                    <a:pt x="13983" y="43916"/>
                  </a:lnTo>
                  <a:lnTo>
                    <a:pt x="22860" y="45719"/>
                  </a:lnTo>
                  <a:lnTo>
                    <a:pt x="31736" y="43916"/>
                  </a:lnTo>
                  <a:lnTo>
                    <a:pt x="39004" y="39004"/>
                  </a:lnTo>
                  <a:lnTo>
                    <a:pt x="43916" y="31736"/>
                  </a:lnTo>
                  <a:lnTo>
                    <a:pt x="45720" y="22860"/>
                  </a:lnTo>
                  <a:lnTo>
                    <a:pt x="43916" y="13983"/>
                  </a:lnTo>
                  <a:lnTo>
                    <a:pt x="39004" y="6715"/>
                  </a:lnTo>
                  <a:lnTo>
                    <a:pt x="31736" y="1803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198364" y="3194304"/>
              <a:ext cx="74675" cy="102107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911852" y="2822447"/>
              <a:ext cx="242570" cy="672465"/>
            </a:xfrm>
            <a:custGeom>
              <a:avLst/>
              <a:gdLst/>
              <a:ahLst/>
              <a:cxnLst/>
              <a:rect l="l" t="t" r="r" b="b"/>
              <a:pathLst>
                <a:path w="242570" h="672464">
                  <a:moveTo>
                    <a:pt x="45720" y="649224"/>
                  </a:moveTo>
                  <a:lnTo>
                    <a:pt x="43903" y="640359"/>
                  </a:lnTo>
                  <a:lnTo>
                    <a:pt x="39001" y="633082"/>
                  </a:lnTo>
                  <a:lnTo>
                    <a:pt x="31724" y="628180"/>
                  </a:lnTo>
                  <a:lnTo>
                    <a:pt x="22860" y="626364"/>
                  </a:lnTo>
                  <a:lnTo>
                    <a:pt x="13982" y="628180"/>
                  </a:lnTo>
                  <a:lnTo>
                    <a:pt x="6705" y="633082"/>
                  </a:lnTo>
                  <a:lnTo>
                    <a:pt x="1803" y="640359"/>
                  </a:lnTo>
                  <a:lnTo>
                    <a:pt x="0" y="649224"/>
                  </a:lnTo>
                  <a:lnTo>
                    <a:pt x="1803" y="658101"/>
                  </a:lnTo>
                  <a:lnTo>
                    <a:pt x="6705" y="665378"/>
                  </a:lnTo>
                  <a:lnTo>
                    <a:pt x="13982" y="670280"/>
                  </a:lnTo>
                  <a:lnTo>
                    <a:pt x="22860" y="672084"/>
                  </a:lnTo>
                  <a:lnTo>
                    <a:pt x="31724" y="670280"/>
                  </a:lnTo>
                  <a:lnTo>
                    <a:pt x="39001" y="665378"/>
                  </a:lnTo>
                  <a:lnTo>
                    <a:pt x="43903" y="658101"/>
                  </a:lnTo>
                  <a:lnTo>
                    <a:pt x="45720" y="649224"/>
                  </a:lnTo>
                  <a:close/>
                </a:path>
                <a:path w="242570" h="672464">
                  <a:moveTo>
                    <a:pt x="88392" y="30480"/>
                  </a:moveTo>
                  <a:lnTo>
                    <a:pt x="86575" y="21615"/>
                  </a:lnTo>
                  <a:lnTo>
                    <a:pt x="81673" y="14338"/>
                  </a:lnTo>
                  <a:lnTo>
                    <a:pt x="74396" y="9436"/>
                  </a:lnTo>
                  <a:lnTo>
                    <a:pt x="65532" y="7620"/>
                  </a:lnTo>
                  <a:lnTo>
                    <a:pt x="56654" y="9436"/>
                  </a:lnTo>
                  <a:lnTo>
                    <a:pt x="49377" y="14338"/>
                  </a:lnTo>
                  <a:lnTo>
                    <a:pt x="44475" y="21615"/>
                  </a:lnTo>
                  <a:lnTo>
                    <a:pt x="42672" y="30480"/>
                  </a:lnTo>
                  <a:lnTo>
                    <a:pt x="44475" y="39357"/>
                  </a:lnTo>
                  <a:lnTo>
                    <a:pt x="49377" y="46634"/>
                  </a:lnTo>
                  <a:lnTo>
                    <a:pt x="56654" y="51536"/>
                  </a:lnTo>
                  <a:lnTo>
                    <a:pt x="65532" y="53340"/>
                  </a:lnTo>
                  <a:lnTo>
                    <a:pt x="74396" y="51536"/>
                  </a:lnTo>
                  <a:lnTo>
                    <a:pt x="81673" y="46634"/>
                  </a:lnTo>
                  <a:lnTo>
                    <a:pt x="86575" y="39357"/>
                  </a:lnTo>
                  <a:lnTo>
                    <a:pt x="88392" y="30480"/>
                  </a:lnTo>
                  <a:close/>
                </a:path>
                <a:path w="242570" h="672464">
                  <a:moveTo>
                    <a:pt x="213360" y="22860"/>
                  </a:moveTo>
                  <a:lnTo>
                    <a:pt x="211543" y="13995"/>
                  </a:lnTo>
                  <a:lnTo>
                    <a:pt x="206641" y="6718"/>
                  </a:lnTo>
                  <a:lnTo>
                    <a:pt x="199364" y="1816"/>
                  </a:lnTo>
                  <a:lnTo>
                    <a:pt x="190500" y="0"/>
                  </a:lnTo>
                  <a:lnTo>
                    <a:pt x="181622" y="1816"/>
                  </a:lnTo>
                  <a:lnTo>
                    <a:pt x="174345" y="6718"/>
                  </a:lnTo>
                  <a:lnTo>
                    <a:pt x="169443" y="13995"/>
                  </a:lnTo>
                  <a:lnTo>
                    <a:pt x="167640" y="22860"/>
                  </a:lnTo>
                  <a:lnTo>
                    <a:pt x="169443" y="31737"/>
                  </a:lnTo>
                  <a:lnTo>
                    <a:pt x="174345" y="39014"/>
                  </a:lnTo>
                  <a:lnTo>
                    <a:pt x="181622" y="43916"/>
                  </a:lnTo>
                  <a:lnTo>
                    <a:pt x="190500" y="45720"/>
                  </a:lnTo>
                  <a:lnTo>
                    <a:pt x="199364" y="43916"/>
                  </a:lnTo>
                  <a:lnTo>
                    <a:pt x="206641" y="39014"/>
                  </a:lnTo>
                  <a:lnTo>
                    <a:pt x="211543" y="31737"/>
                  </a:lnTo>
                  <a:lnTo>
                    <a:pt x="213360" y="22860"/>
                  </a:lnTo>
                  <a:close/>
                </a:path>
                <a:path w="242570" h="672464">
                  <a:moveTo>
                    <a:pt x="242316" y="367284"/>
                  </a:moveTo>
                  <a:lnTo>
                    <a:pt x="240499" y="358419"/>
                  </a:lnTo>
                  <a:lnTo>
                    <a:pt x="235597" y="351142"/>
                  </a:lnTo>
                  <a:lnTo>
                    <a:pt x="228320" y="346240"/>
                  </a:lnTo>
                  <a:lnTo>
                    <a:pt x="219456" y="344424"/>
                  </a:lnTo>
                  <a:lnTo>
                    <a:pt x="210578" y="346240"/>
                  </a:lnTo>
                  <a:lnTo>
                    <a:pt x="203301" y="351142"/>
                  </a:lnTo>
                  <a:lnTo>
                    <a:pt x="198399" y="358419"/>
                  </a:lnTo>
                  <a:lnTo>
                    <a:pt x="196596" y="367284"/>
                  </a:lnTo>
                  <a:lnTo>
                    <a:pt x="198399" y="376161"/>
                  </a:lnTo>
                  <a:lnTo>
                    <a:pt x="203301" y="383438"/>
                  </a:lnTo>
                  <a:lnTo>
                    <a:pt x="210578" y="388340"/>
                  </a:lnTo>
                  <a:lnTo>
                    <a:pt x="219456" y="390144"/>
                  </a:lnTo>
                  <a:lnTo>
                    <a:pt x="228320" y="388340"/>
                  </a:lnTo>
                  <a:lnTo>
                    <a:pt x="235597" y="383438"/>
                  </a:lnTo>
                  <a:lnTo>
                    <a:pt x="240499" y="376161"/>
                  </a:lnTo>
                  <a:lnTo>
                    <a:pt x="242316" y="367284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920996" y="3634740"/>
              <a:ext cx="77724" cy="9296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680204" y="1842515"/>
              <a:ext cx="563880" cy="2260600"/>
            </a:xfrm>
            <a:custGeom>
              <a:avLst/>
              <a:gdLst/>
              <a:ahLst/>
              <a:cxnLst/>
              <a:rect l="l" t="t" r="r" b="b"/>
              <a:pathLst>
                <a:path w="563879" h="2260600">
                  <a:moveTo>
                    <a:pt x="45720" y="202692"/>
                  </a:moveTo>
                  <a:lnTo>
                    <a:pt x="43903" y="193827"/>
                  </a:lnTo>
                  <a:lnTo>
                    <a:pt x="39001" y="186550"/>
                  </a:lnTo>
                  <a:lnTo>
                    <a:pt x="31724" y="181648"/>
                  </a:lnTo>
                  <a:lnTo>
                    <a:pt x="22860" y="179832"/>
                  </a:lnTo>
                  <a:lnTo>
                    <a:pt x="13982" y="181648"/>
                  </a:lnTo>
                  <a:lnTo>
                    <a:pt x="6705" y="186550"/>
                  </a:lnTo>
                  <a:lnTo>
                    <a:pt x="1803" y="193827"/>
                  </a:lnTo>
                  <a:lnTo>
                    <a:pt x="0" y="202692"/>
                  </a:lnTo>
                  <a:lnTo>
                    <a:pt x="1803" y="211569"/>
                  </a:lnTo>
                  <a:lnTo>
                    <a:pt x="6705" y="218846"/>
                  </a:lnTo>
                  <a:lnTo>
                    <a:pt x="13982" y="223748"/>
                  </a:lnTo>
                  <a:lnTo>
                    <a:pt x="22860" y="225552"/>
                  </a:lnTo>
                  <a:lnTo>
                    <a:pt x="31724" y="223748"/>
                  </a:lnTo>
                  <a:lnTo>
                    <a:pt x="39001" y="218846"/>
                  </a:lnTo>
                  <a:lnTo>
                    <a:pt x="43903" y="211569"/>
                  </a:lnTo>
                  <a:lnTo>
                    <a:pt x="45720" y="202692"/>
                  </a:lnTo>
                  <a:close/>
                </a:path>
                <a:path w="563879" h="2260600">
                  <a:moveTo>
                    <a:pt x="59436" y="2237232"/>
                  </a:moveTo>
                  <a:lnTo>
                    <a:pt x="57619" y="2228342"/>
                  </a:lnTo>
                  <a:lnTo>
                    <a:pt x="52717" y="2221077"/>
                  </a:lnTo>
                  <a:lnTo>
                    <a:pt x="45440" y="2216175"/>
                  </a:lnTo>
                  <a:lnTo>
                    <a:pt x="36576" y="2214372"/>
                  </a:lnTo>
                  <a:lnTo>
                    <a:pt x="27698" y="2216175"/>
                  </a:lnTo>
                  <a:lnTo>
                    <a:pt x="20421" y="2221077"/>
                  </a:lnTo>
                  <a:lnTo>
                    <a:pt x="15519" y="2228342"/>
                  </a:lnTo>
                  <a:lnTo>
                    <a:pt x="13716" y="2237232"/>
                  </a:lnTo>
                  <a:lnTo>
                    <a:pt x="15519" y="2246134"/>
                  </a:lnTo>
                  <a:lnTo>
                    <a:pt x="20421" y="2253399"/>
                  </a:lnTo>
                  <a:lnTo>
                    <a:pt x="27698" y="2258301"/>
                  </a:lnTo>
                  <a:lnTo>
                    <a:pt x="36576" y="2260092"/>
                  </a:lnTo>
                  <a:lnTo>
                    <a:pt x="45440" y="2258301"/>
                  </a:lnTo>
                  <a:lnTo>
                    <a:pt x="52717" y="2253399"/>
                  </a:lnTo>
                  <a:lnTo>
                    <a:pt x="57619" y="2246134"/>
                  </a:lnTo>
                  <a:lnTo>
                    <a:pt x="59436" y="2237232"/>
                  </a:lnTo>
                  <a:close/>
                </a:path>
                <a:path w="563879" h="2260600">
                  <a:moveTo>
                    <a:pt x="92964" y="2171700"/>
                  </a:moveTo>
                  <a:lnTo>
                    <a:pt x="91147" y="2162810"/>
                  </a:lnTo>
                  <a:lnTo>
                    <a:pt x="86245" y="2155545"/>
                  </a:lnTo>
                  <a:lnTo>
                    <a:pt x="78968" y="2150643"/>
                  </a:lnTo>
                  <a:lnTo>
                    <a:pt x="70104" y="2148840"/>
                  </a:lnTo>
                  <a:lnTo>
                    <a:pt x="61226" y="2150643"/>
                  </a:lnTo>
                  <a:lnTo>
                    <a:pt x="53949" y="2155545"/>
                  </a:lnTo>
                  <a:lnTo>
                    <a:pt x="49047" y="2162810"/>
                  </a:lnTo>
                  <a:lnTo>
                    <a:pt x="47244" y="2171700"/>
                  </a:lnTo>
                  <a:lnTo>
                    <a:pt x="49047" y="2180602"/>
                  </a:lnTo>
                  <a:lnTo>
                    <a:pt x="53949" y="2187867"/>
                  </a:lnTo>
                  <a:lnTo>
                    <a:pt x="61226" y="2192769"/>
                  </a:lnTo>
                  <a:lnTo>
                    <a:pt x="70104" y="2194560"/>
                  </a:lnTo>
                  <a:lnTo>
                    <a:pt x="78968" y="2192769"/>
                  </a:lnTo>
                  <a:lnTo>
                    <a:pt x="86245" y="2187867"/>
                  </a:lnTo>
                  <a:lnTo>
                    <a:pt x="91147" y="2180602"/>
                  </a:lnTo>
                  <a:lnTo>
                    <a:pt x="92964" y="2171700"/>
                  </a:lnTo>
                  <a:close/>
                </a:path>
                <a:path w="563879" h="2260600">
                  <a:moveTo>
                    <a:pt x="138684" y="77724"/>
                  </a:moveTo>
                  <a:lnTo>
                    <a:pt x="136867" y="68859"/>
                  </a:lnTo>
                  <a:lnTo>
                    <a:pt x="131965" y="61582"/>
                  </a:lnTo>
                  <a:lnTo>
                    <a:pt x="124688" y="56680"/>
                  </a:lnTo>
                  <a:lnTo>
                    <a:pt x="115824" y="54864"/>
                  </a:lnTo>
                  <a:lnTo>
                    <a:pt x="106946" y="56680"/>
                  </a:lnTo>
                  <a:lnTo>
                    <a:pt x="99669" y="61582"/>
                  </a:lnTo>
                  <a:lnTo>
                    <a:pt x="94767" y="68859"/>
                  </a:lnTo>
                  <a:lnTo>
                    <a:pt x="92964" y="77724"/>
                  </a:lnTo>
                  <a:lnTo>
                    <a:pt x="94767" y="86601"/>
                  </a:lnTo>
                  <a:lnTo>
                    <a:pt x="99669" y="93878"/>
                  </a:lnTo>
                  <a:lnTo>
                    <a:pt x="106946" y="98780"/>
                  </a:lnTo>
                  <a:lnTo>
                    <a:pt x="115824" y="100584"/>
                  </a:lnTo>
                  <a:lnTo>
                    <a:pt x="124688" y="98780"/>
                  </a:lnTo>
                  <a:lnTo>
                    <a:pt x="131965" y="93878"/>
                  </a:lnTo>
                  <a:lnTo>
                    <a:pt x="136867" y="86601"/>
                  </a:lnTo>
                  <a:lnTo>
                    <a:pt x="138684" y="77724"/>
                  </a:lnTo>
                  <a:close/>
                </a:path>
                <a:path w="563879" h="2260600">
                  <a:moveTo>
                    <a:pt x="326136" y="632460"/>
                  </a:moveTo>
                  <a:lnTo>
                    <a:pt x="324319" y="623595"/>
                  </a:lnTo>
                  <a:lnTo>
                    <a:pt x="319417" y="616318"/>
                  </a:lnTo>
                  <a:lnTo>
                    <a:pt x="312140" y="611416"/>
                  </a:lnTo>
                  <a:lnTo>
                    <a:pt x="303276" y="609600"/>
                  </a:lnTo>
                  <a:lnTo>
                    <a:pt x="294398" y="611416"/>
                  </a:lnTo>
                  <a:lnTo>
                    <a:pt x="287121" y="616318"/>
                  </a:lnTo>
                  <a:lnTo>
                    <a:pt x="282219" y="623595"/>
                  </a:lnTo>
                  <a:lnTo>
                    <a:pt x="280416" y="632460"/>
                  </a:lnTo>
                  <a:lnTo>
                    <a:pt x="282219" y="641337"/>
                  </a:lnTo>
                  <a:lnTo>
                    <a:pt x="287121" y="648614"/>
                  </a:lnTo>
                  <a:lnTo>
                    <a:pt x="294398" y="653516"/>
                  </a:lnTo>
                  <a:lnTo>
                    <a:pt x="303276" y="655320"/>
                  </a:lnTo>
                  <a:lnTo>
                    <a:pt x="312140" y="653516"/>
                  </a:lnTo>
                  <a:lnTo>
                    <a:pt x="319417" y="648614"/>
                  </a:lnTo>
                  <a:lnTo>
                    <a:pt x="324319" y="641337"/>
                  </a:lnTo>
                  <a:lnTo>
                    <a:pt x="326136" y="632460"/>
                  </a:lnTo>
                  <a:close/>
                </a:path>
                <a:path w="563879" h="2260600">
                  <a:moveTo>
                    <a:pt x="348996" y="22860"/>
                  </a:moveTo>
                  <a:lnTo>
                    <a:pt x="347179" y="13995"/>
                  </a:lnTo>
                  <a:lnTo>
                    <a:pt x="342277" y="6718"/>
                  </a:lnTo>
                  <a:lnTo>
                    <a:pt x="335000" y="1816"/>
                  </a:lnTo>
                  <a:lnTo>
                    <a:pt x="326136" y="0"/>
                  </a:lnTo>
                  <a:lnTo>
                    <a:pt x="317258" y="1816"/>
                  </a:lnTo>
                  <a:lnTo>
                    <a:pt x="309981" y="6718"/>
                  </a:lnTo>
                  <a:lnTo>
                    <a:pt x="305079" y="13995"/>
                  </a:lnTo>
                  <a:lnTo>
                    <a:pt x="303276" y="22860"/>
                  </a:lnTo>
                  <a:lnTo>
                    <a:pt x="305079" y="31737"/>
                  </a:lnTo>
                  <a:lnTo>
                    <a:pt x="309981" y="39014"/>
                  </a:lnTo>
                  <a:lnTo>
                    <a:pt x="317258" y="43916"/>
                  </a:lnTo>
                  <a:lnTo>
                    <a:pt x="326136" y="45720"/>
                  </a:lnTo>
                  <a:lnTo>
                    <a:pt x="335000" y="43916"/>
                  </a:lnTo>
                  <a:lnTo>
                    <a:pt x="342277" y="39014"/>
                  </a:lnTo>
                  <a:lnTo>
                    <a:pt x="347179" y="31737"/>
                  </a:lnTo>
                  <a:lnTo>
                    <a:pt x="348996" y="22860"/>
                  </a:lnTo>
                  <a:close/>
                </a:path>
                <a:path w="563879" h="2260600">
                  <a:moveTo>
                    <a:pt x="362712" y="2194560"/>
                  </a:moveTo>
                  <a:lnTo>
                    <a:pt x="360895" y="2185670"/>
                  </a:lnTo>
                  <a:lnTo>
                    <a:pt x="355993" y="2178405"/>
                  </a:lnTo>
                  <a:lnTo>
                    <a:pt x="348716" y="2173503"/>
                  </a:lnTo>
                  <a:lnTo>
                    <a:pt x="339852" y="2171700"/>
                  </a:lnTo>
                  <a:lnTo>
                    <a:pt x="330974" y="2173503"/>
                  </a:lnTo>
                  <a:lnTo>
                    <a:pt x="323697" y="2178405"/>
                  </a:lnTo>
                  <a:lnTo>
                    <a:pt x="318795" y="2185670"/>
                  </a:lnTo>
                  <a:lnTo>
                    <a:pt x="316992" y="2194560"/>
                  </a:lnTo>
                  <a:lnTo>
                    <a:pt x="318795" y="2203462"/>
                  </a:lnTo>
                  <a:lnTo>
                    <a:pt x="323697" y="2210727"/>
                  </a:lnTo>
                  <a:lnTo>
                    <a:pt x="330974" y="2215629"/>
                  </a:lnTo>
                  <a:lnTo>
                    <a:pt x="339852" y="2217420"/>
                  </a:lnTo>
                  <a:lnTo>
                    <a:pt x="348716" y="2215629"/>
                  </a:lnTo>
                  <a:lnTo>
                    <a:pt x="355993" y="2210727"/>
                  </a:lnTo>
                  <a:lnTo>
                    <a:pt x="360895" y="2203462"/>
                  </a:lnTo>
                  <a:lnTo>
                    <a:pt x="362712" y="2194560"/>
                  </a:lnTo>
                  <a:close/>
                </a:path>
                <a:path w="563879" h="2260600">
                  <a:moveTo>
                    <a:pt x="362712" y="1720596"/>
                  </a:moveTo>
                  <a:lnTo>
                    <a:pt x="360895" y="1711731"/>
                  </a:lnTo>
                  <a:lnTo>
                    <a:pt x="355993" y="1704454"/>
                  </a:lnTo>
                  <a:lnTo>
                    <a:pt x="348716" y="1699552"/>
                  </a:lnTo>
                  <a:lnTo>
                    <a:pt x="339852" y="1697736"/>
                  </a:lnTo>
                  <a:lnTo>
                    <a:pt x="330974" y="1699552"/>
                  </a:lnTo>
                  <a:lnTo>
                    <a:pt x="323697" y="1704454"/>
                  </a:lnTo>
                  <a:lnTo>
                    <a:pt x="318795" y="1711731"/>
                  </a:lnTo>
                  <a:lnTo>
                    <a:pt x="316992" y="1720596"/>
                  </a:lnTo>
                  <a:lnTo>
                    <a:pt x="318795" y="1729473"/>
                  </a:lnTo>
                  <a:lnTo>
                    <a:pt x="323697" y="1736750"/>
                  </a:lnTo>
                  <a:lnTo>
                    <a:pt x="330974" y="1741652"/>
                  </a:lnTo>
                  <a:lnTo>
                    <a:pt x="339852" y="1743456"/>
                  </a:lnTo>
                  <a:lnTo>
                    <a:pt x="348716" y="1741652"/>
                  </a:lnTo>
                  <a:lnTo>
                    <a:pt x="355993" y="1736750"/>
                  </a:lnTo>
                  <a:lnTo>
                    <a:pt x="360895" y="1729473"/>
                  </a:lnTo>
                  <a:lnTo>
                    <a:pt x="362712" y="1720596"/>
                  </a:lnTo>
                  <a:close/>
                </a:path>
                <a:path w="563879" h="2260600">
                  <a:moveTo>
                    <a:pt x="563880" y="752094"/>
                  </a:moveTo>
                  <a:lnTo>
                    <a:pt x="562063" y="743508"/>
                  </a:lnTo>
                  <a:lnTo>
                    <a:pt x="557161" y="736473"/>
                  </a:lnTo>
                  <a:lnTo>
                    <a:pt x="549884" y="731735"/>
                  </a:lnTo>
                  <a:lnTo>
                    <a:pt x="541020" y="729996"/>
                  </a:lnTo>
                  <a:lnTo>
                    <a:pt x="532142" y="731735"/>
                  </a:lnTo>
                  <a:lnTo>
                    <a:pt x="524865" y="736485"/>
                  </a:lnTo>
                  <a:lnTo>
                    <a:pt x="519963" y="743508"/>
                  </a:lnTo>
                  <a:lnTo>
                    <a:pt x="518160" y="752094"/>
                  </a:lnTo>
                  <a:lnTo>
                    <a:pt x="519963" y="760691"/>
                  </a:lnTo>
                  <a:lnTo>
                    <a:pt x="524865" y="767715"/>
                  </a:lnTo>
                  <a:lnTo>
                    <a:pt x="532142" y="772464"/>
                  </a:lnTo>
                  <a:lnTo>
                    <a:pt x="541020" y="774192"/>
                  </a:lnTo>
                  <a:lnTo>
                    <a:pt x="549884" y="772464"/>
                  </a:lnTo>
                  <a:lnTo>
                    <a:pt x="557161" y="767715"/>
                  </a:lnTo>
                  <a:lnTo>
                    <a:pt x="562063" y="760691"/>
                  </a:lnTo>
                  <a:lnTo>
                    <a:pt x="563880" y="752094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768596" y="1575816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867655" y="1545336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440680" y="2275331"/>
              <a:ext cx="527685" cy="795655"/>
            </a:xfrm>
            <a:custGeom>
              <a:avLst/>
              <a:gdLst/>
              <a:ahLst/>
              <a:cxnLst/>
              <a:rect l="l" t="t" r="r" b="b"/>
              <a:pathLst>
                <a:path w="527685" h="795655">
                  <a:moveTo>
                    <a:pt x="45720" y="772668"/>
                  </a:moveTo>
                  <a:lnTo>
                    <a:pt x="43903" y="763803"/>
                  </a:lnTo>
                  <a:lnTo>
                    <a:pt x="39001" y="756526"/>
                  </a:lnTo>
                  <a:lnTo>
                    <a:pt x="31724" y="751624"/>
                  </a:lnTo>
                  <a:lnTo>
                    <a:pt x="22860" y="749808"/>
                  </a:lnTo>
                  <a:lnTo>
                    <a:pt x="13982" y="751624"/>
                  </a:lnTo>
                  <a:lnTo>
                    <a:pt x="6705" y="756526"/>
                  </a:lnTo>
                  <a:lnTo>
                    <a:pt x="1803" y="763803"/>
                  </a:lnTo>
                  <a:lnTo>
                    <a:pt x="0" y="772668"/>
                  </a:lnTo>
                  <a:lnTo>
                    <a:pt x="1803" y="781545"/>
                  </a:lnTo>
                  <a:lnTo>
                    <a:pt x="6705" y="788822"/>
                  </a:lnTo>
                  <a:lnTo>
                    <a:pt x="13982" y="793724"/>
                  </a:lnTo>
                  <a:lnTo>
                    <a:pt x="22860" y="795528"/>
                  </a:lnTo>
                  <a:lnTo>
                    <a:pt x="31724" y="793724"/>
                  </a:lnTo>
                  <a:lnTo>
                    <a:pt x="39001" y="788822"/>
                  </a:lnTo>
                  <a:lnTo>
                    <a:pt x="43903" y="781545"/>
                  </a:lnTo>
                  <a:lnTo>
                    <a:pt x="45720" y="772668"/>
                  </a:lnTo>
                  <a:close/>
                </a:path>
                <a:path w="527685" h="795655">
                  <a:moveTo>
                    <a:pt x="140208" y="193548"/>
                  </a:moveTo>
                  <a:lnTo>
                    <a:pt x="138391" y="184683"/>
                  </a:lnTo>
                  <a:lnTo>
                    <a:pt x="133489" y="177406"/>
                  </a:lnTo>
                  <a:lnTo>
                    <a:pt x="126212" y="172504"/>
                  </a:lnTo>
                  <a:lnTo>
                    <a:pt x="117348" y="170688"/>
                  </a:lnTo>
                  <a:lnTo>
                    <a:pt x="108470" y="172504"/>
                  </a:lnTo>
                  <a:lnTo>
                    <a:pt x="101193" y="177406"/>
                  </a:lnTo>
                  <a:lnTo>
                    <a:pt x="96291" y="184683"/>
                  </a:lnTo>
                  <a:lnTo>
                    <a:pt x="94488" y="193548"/>
                  </a:lnTo>
                  <a:lnTo>
                    <a:pt x="96291" y="202425"/>
                  </a:lnTo>
                  <a:lnTo>
                    <a:pt x="101193" y="209702"/>
                  </a:lnTo>
                  <a:lnTo>
                    <a:pt x="108470" y="214604"/>
                  </a:lnTo>
                  <a:lnTo>
                    <a:pt x="117348" y="216408"/>
                  </a:lnTo>
                  <a:lnTo>
                    <a:pt x="126212" y="214604"/>
                  </a:lnTo>
                  <a:lnTo>
                    <a:pt x="133489" y="209702"/>
                  </a:lnTo>
                  <a:lnTo>
                    <a:pt x="138391" y="202425"/>
                  </a:lnTo>
                  <a:lnTo>
                    <a:pt x="140208" y="193548"/>
                  </a:lnTo>
                  <a:close/>
                </a:path>
                <a:path w="527685" h="795655">
                  <a:moveTo>
                    <a:pt x="259080" y="22860"/>
                  </a:moveTo>
                  <a:lnTo>
                    <a:pt x="257263" y="13995"/>
                  </a:lnTo>
                  <a:lnTo>
                    <a:pt x="252361" y="6718"/>
                  </a:lnTo>
                  <a:lnTo>
                    <a:pt x="245084" y="1816"/>
                  </a:lnTo>
                  <a:lnTo>
                    <a:pt x="236220" y="0"/>
                  </a:lnTo>
                  <a:lnTo>
                    <a:pt x="227342" y="1816"/>
                  </a:lnTo>
                  <a:lnTo>
                    <a:pt x="220065" y="6718"/>
                  </a:lnTo>
                  <a:lnTo>
                    <a:pt x="215163" y="13995"/>
                  </a:lnTo>
                  <a:lnTo>
                    <a:pt x="213360" y="22860"/>
                  </a:lnTo>
                  <a:lnTo>
                    <a:pt x="215163" y="31737"/>
                  </a:lnTo>
                  <a:lnTo>
                    <a:pt x="220065" y="39014"/>
                  </a:lnTo>
                  <a:lnTo>
                    <a:pt x="227342" y="43916"/>
                  </a:lnTo>
                  <a:lnTo>
                    <a:pt x="236220" y="45720"/>
                  </a:lnTo>
                  <a:lnTo>
                    <a:pt x="245084" y="43916"/>
                  </a:lnTo>
                  <a:lnTo>
                    <a:pt x="252361" y="39014"/>
                  </a:lnTo>
                  <a:lnTo>
                    <a:pt x="257263" y="31737"/>
                  </a:lnTo>
                  <a:lnTo>
                    <a:pt x="259080" y="22860"/>
                  </a:lnTo>
                  <a:close/>
                </a:path>
                <a:path w="527685" h="795655">
                  <a:moveTo>
                    <a:pt x="353568" y="48768"/>
                  </a:moveTo>
                  <a:lnTo>
                    <a:pt x="351751" y="39903"/>
                  </a:lnTo>
                  <a:lnTo>
                    <a:pt x="346849" y="32626"/>
                  </a:lnTo>
                  <a:lnTo>
                    <a:pt x="339572" y="27724"/>
                  </a:lnTo>
                  <a:lnTo>
                    <a:pt x="330708" y="25908"/>
                  </a:lnTo>
                  <a:lnTo>
                    <a:pt x="321830" y="27724"/>
                  </a:lnTo>
                  <a:lnTo>
                    <a:pt x="314553" y="32626"/>
                  </a:lnTo>
                  <a:lnTo>
                    <a:pt x="309651" y="39903"/>
                  </a:lnTo>
                  <a:lnTo>
                    <a:pt x="307848" y="48768"/>
                  </a:lnTo>
                  <a:lnTo>
                    <a:pt x="309651" y="57645"/>
                  </a:lnTo>
                  <a:lnTo>
                    <a:pt x="314553" y="64922"/>
                  </a:lnTo>
                  <a:lnTo>
                    <a:pt x="321830" y="69824"/>
                  </a:lnTo>
                  <a:lnTo>
                    <a:pt x="330708" y="71628"/>
                  </a:lnTo>
                  <a:lnTo>
                    <a:pt x="339572" y="69824"/>
                  </a:lnTo>
                  <a:lnTo>
                    <a:pt x="346849" y="64922"/>
                  </a:lnTo>
                  <a:lnTo>
                    <a:pt x="351751" y="57645"/>
                  </a:lnTo>
                  <a:lnTo>
                    <a:pt x="353568" y="48768"/>
                  </a:lnTo>
                  <a:close/>
                </a:path>
                <a:path w="527685" h="795655">
                  <a:moveTo>
                    <a:pt x="437388" y="554736"/>
                  </a:moveTo>
                  <a:lnTo>
                    <a:pt x="435571" y="545871"/>
                  </a:lnTo>
                  <a:lnTo>
                    <a:pt x="430669" y="538594"/>
                  </a:lnTo>
                  <a:lnTo>
                    <a:pt x="423392" y="533692"/>
                  </a:lnTo>
                  <a:lnTo>
                    <a:pt x="414528" y="531876"/>
                  </a:lnTo>
                  <a:lnTo>
                    <a:pt x="405650" y="533692"/>
                  </a:lnTo>
                  <a:lnTo>
                    <a:pt x="398373" y="538594"/>
                  </a:lnTo>
                  <a:lnTo>
                    <a:pt x="393471" y="545871"/>
                  </a:lnTo>
                  <a:lnTo>
                    <a:pt x="391668" y="554736"/>
                  </a:lnTo>
                  <a:lnTo>
                    <a:pt x="393471" y="563613"/>
                  </a:lnTo>
                  <a:lnTo>
                    <a:pt x="398373" y="570890"/>
                  </a:lnTo>
                  <a:lnTo>
                    <a:pt x="405650" y="575792"/>
                  </a:lnTo>
                  <a:lnTo>
                    <a:pt x="414528" y="577596"/>
                  </a:lnTo>
                  <a:lnTo>
                    <a:pt x="423392" y="575792"/>
                  </a:lnTo>
                  <a:lnTo>
                    <a:pt x="430669" y="570890"/>
                  </a:lnTo>
                  <a:lnTo>
                    <a:pt x="435571" y="563613"/>
                  </a:lnTo>
                  <a:lnTo>
                    <a:pt x="437388" y="554736"/>
                  </a:lnTo>
                  <a:close/>
                </a:path>
                <a:path w="527685" h="795655">
                  <a:moveTo>
                    <a:pt x="527304" y="490728"/>
                  </a:moveTo>
                  <a:lnTo>
                    <a:pt x="525487" y="481863"/>
                  </a:lnTo>
                  <a:lnTo>
                    <a:pt x="520585" y="474586"/>
                  </a:lnTo>
                  <a:lnTo>
                    <a:pt x="513308" y="469684"/>
                  </a:lnTo>
                  <a:lnTo>
                    <a:pt x="504444" y="467868"/>
                  </a:lnTo>
                  <a:lnTo>
                    <a:pt x="495566" y="469684"/>
                  </a:lnTo>
                  <a:lnTo>
                    <a:pt x="488289" y="474586"/>
                  </a:lnTo>
                  <a:lnTo>
                    <a:pt x="483387" y="481863"/>
                  </a:lnTo>
                  <a:lnTo>
                    <a:pt x="481584" y="490728"/>
                  </a:lnTo>
                  <a:lnTo>
                    <a:pt x="483387" y="499605"/>
                  </a:lnTo>
                  <a:lnTo>
                    <a:pt x="488289" y="506882"/>
                  </a:lnTo>
                  <a:lnTo>
                    <a:pt x="495566" y="511784"/>
                  </a:lnTo>
                  <a:lnTo>
                    <a:pt x="504444" y="513588"/>
                  </a:lnTo>
                  <a:lnTo>
                    <a:pt x="513308" y="511784"/>
                  </a:lnTo>
                  <a:lnTo>
                    <a:pt x="520585" y="506882"/>
                  </a:lnTo>
                  <a:lnTo>
                    <a:pt x="525487" y="499605"/>
                  </a:lnTo>
                  <a:lnTo>
                    <a:pt x="527304" y="490728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031991" y="3104387"/>
              <a:ext cx="91440" cy="14478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186940" y="3273551"/>
              <a:ext cx="3991610" cy="1397635"/>
            </a:xfrm>
            <a:custGeom>
              <a:avLst/>
              <a:gdLst/>
              <a:ahLst/>
              <a:cxnLst/>
              <a:rect l="l" t="t" r="r" b="b"/>
              <a:pathLst>
                <a:path w="3991610" h="1397635">
                  <a:moveTo>
                    <a:pt x="45720" y="477012"/>
                  </a:moveTo>
                  <a:lnTo>
                    <a:pt x="43903" y="468147"/>
                  </a:lnTo>
                  <a:lnTo>
                    <a:pt x="39001" y="460870"/>
                  </a:lnTo>
                  <a:lnTo>
                    <a:pt x="31724" y="455968"/>
                  </a:lnTo>
                  <a:lnTo>
                    <a:pt x="22860" y="454152"/>
                  </a:lnTo>
                  <a:lnTo>
                    <a:pt x="13982" y="455968"/>
                  </a:lnTo>
                  <a:lnTo>
                    <a:pt x="6705" y="460870"/>
                  </a:lnTo>
                  <a:lnTo>
                    <a:pt x="1803" y="468147"/>
                  </a:lnTo>
                  <a:lnTo>
                    <a:pt x="0" y="477012"/>
                  </a:lnTo>
                  <a:lnTo>
                    <a:pt x="1803" y="485889"/>
                  </a:lnTo>
                  <a:lnTo>
                    <a:pt x="6705" y="493166"/>
                  </a:lnTo>
                  <a:lnTo>
                    <a:pt x="13982" y="498068"/>
                  </a:lnTo>
                  <a:lnTo>
                    <a:pt x="22860" y="499872"/>
                  </a:lnTo>
                  <a:lnTo>
                    <a:pt x="31724" y="498068"/>
                  </a:lnTo>
                  <a:lnTo>
                    <a:pt x="39001" y="493166"/>
                  </a:lnTo>
                  <a:lnTo>
                    <a:pt x="43903" y="485889"/>
                  </a:lnTo>
                  <a:lnTo>
                    <a:pt x="45720" y="477012"/>
                  </a:lnTo>
                  <a:close/>
                </a:path>
                <a:path w="3991610" h="1397635">
                  <a:moveTo>
                    <a:pt x="260604" y="25908"/>
                  </a:moveTo>
                  <a:lnTo>
                    <a:pt x="258787" y="17043"/>
                  </a:lnTo>
                  <a:lnTo>
                    <a:pt x="253885" y="9766"/>
                  </a:lnTo>
                  <a:lnTo>
                    <a:pt x="246608" y="4864"/>
                  </a:lnTo>
                  <a:lnTo>
                    <a:pt x="237744" y="3048"/>
                  </a:lnTo>
                  <a:lnTo>
                    <a:pt x="228866" y="4864"/>
                  </a:lnTo>
                  <a:lnTo>
                    <a:pt x="221589" y="9766"/>
                  </a:lnTo>
                  <a:lnTo>
                    <a:pt x="216687" y="17043"/>
                  </a:lnTo>
                  <a:lnTo>
                    <a:pt x="214884" y="25908"/>
                  </a:lnTo>
                  <a:lnTo>
                    <a:pt x="216687" y="34785"/>
                  </a:lnTo>
                  <a:lnTo>
                    <a:pt x="221589" y="42062"/>
                  </a:lnTo>
                  <a:lnTo>
                    <a:pt x="228866" y="46964"/>
                  </a:lnTo>
                  <a:lnTo>
                    <a:pt x="237744" y="48768"/>
                  </a:lnTo>
                  <a:lnTo>
                    <a:pt x="246608" y="46964"/>
                  </a:lnTo>
                  <a:lnTo>
                    <a:pt x="253885" y="42062"/>
                  </a:lnTo>
                  <a:lnTo>
                    <a:pt x="258787" y="34785"/>
                  </a:lnTo>
                  <a:lnTo>
                    <a:pt x="260604" y="25908"/>
                  </a:lnTo>
                  <a:close/>
                </a:path>
                <a:path w="3991610" h="1397635">
                  <a:moveTo>
                    <a:pt x="274320" y="161544"/>
                  </a:moveTo>
                  <a:lnTo>
                    <a:pt x="272503" y="152679"/>
                  </a:lnTo>
                  <a:lnTo>
                    <a:pt x="267601" y="145402"/>
                  </a:lnTo>
                  <a:lnTo>
                    <a:pt x="260324" y="140500"/>
                  </a:lnTo>
                  <a:lnTo>
                    <a:pt x="251460" y="138684"/>
                  </a:lnTo>
                  <a:lnTo>
                    <a:pt x="242582" y="140500"/>
                  </a:lnTo>
                  <a:lnTo>
                    <a:pt x="235305" y="145402"/>
                  </a:lnTo>
                  <a:lnTo>
                    <a:pt x="230403" y="152679"/>
                  </a:lnTo>
                  <a:lnTo>
                    <a:pt x="228600" y="161544"/>
                  </a:lnTo>
                  <a:lnTo>
                    <a:pt x="230403" y="170421"/>
                  </a:lnTo>
                  <a:lnTo>
                    <a:pt x="235305" y="177698"/>
                  </a:lnTo>
                  <a:lnTo>
                    <a:pt x="242582" y="182600"/>
                  </a:lnTo>
                  <a:lnTo>
                    <a:pt x="251460" y="184404"/>
                  </a:lnTo>
                  <a:lnTo>
                    <a:pt x="260324" y="182600"/>
                  </a:lnTo>
                  <a:lnTo>
                    <a:pt x="267601" y="177698"/>
                  </a:lnTo>
                  <a:lnTo>
                    <a:pt x="272503" y="170421"/>
                  </a:lnTo>
                  <a:lnTo>
                    <a:pt x="274320" y="161544"/>
                  </a:lnTo>
                  <a:close/>
                </a:path>
                <a:path w="3991610" h="1397635">
                  <a:moveTo>
                    <a:pt x="361188" y="1374648"/>
                  </a:moveTo>
                  <a:lnTo>
                    <a:pt x="359371" y="1365758"/>
                  </a:lnTo>
                  <a:lnTo>
                    <a:pt x="354469" y="1358493"/>
                  </a:lnTo>
                  <a:lnTo>
                    <a:pt x="347192" y="1353591"/>
                  </a:lnTo>
                  <a:lnTo>
                    <a:pt x="338328" y="1351788"/>
                  </a:lnTo>
                  <a:lnTo>
                    <a:pt x="329450" y="1353591"/>
                  </a:lnTo>
                  <a:lnTo>
                    <a:pt x="322173" y="1358493"/>
                  </a:lnTo>
                  <a:lnTo>
                    <a:pt x="317271" y="1365758"/>
                  </a:lnTo>
                  <a:lnTo>
                    <a:pt x="315468" y="1374648"/>
                  </a:lnTo>
                  <a:lnTo>
                    <a:pt x="317271" y="1383550"/>
                  </a:lnTo>
                  <a:lnTo>
                    <a:pt x="322173" y="1390815"/>
                  </a:lnTo>
                  <a:lnTo>
                    <a:pt x="329450" y="1395717"/>
                  </a:lnTo>
                  <a:lnTo>
                    <a:pt x="338328" y="1397508"/>
                  </a:lnTo>
                  <a:lnTo>
                    <a:pt x="347192" y="1395717"/>
                  </a:lnTo>
                  <a:lnTo>
                    <a:pt x="354469" y="1390815"/>
                  </a:lnTo>
                  <a:lnTo>
                    <a:pt x="359371" y="1383550"/>
                  </a:lnTo>
                  <a:lnTo>
                    <a:pt x="361188" y="1374648"/>
                  </a:lnTo>
                  <a:close/>
                </a:path>
                <a:path w="3991610" h="1397635">
                  <a:moveTo>
                    <a:pt x="402336" y="760476"/>
                  </a:moveTo>
                  <a:lnTo>
                    <a:pt x="400519" y="751586"/>
                  </a:lnTo>
                  <a:lnTo>
                    <a:pt x="395617" y="744321"/>
                  </a:lnTo>
                  <a:lnTo>
                    <a:pt x="388340" y="739419"/>
                  </a:lnTo>
                  <a:lnTo>
                    <a:pt x="379476" y="737616"/>
                  </a:lnTo>
                  <a:lnTo>
                    <a:pt x="370598" y="739419"/>
                  </a:lnTo>
                  <a:lnTo>
                    <a:pt x="363321" y="744321"/>
                  </a:lnTo>
                  <a:lnTo>
                    <a:pt x="358419" y="751586"/>
                  </a:lnTo>
                  <a:lnTo>
                    <a:pt x="356616" y="760476"/>
                  </a:lnTo>
                  <a:lnTo>
                    <a:pt x="358419" y="769378"/>
                  </a:lnTo>
                  <a:lnTo>
                    <a:pt x="363321" y="776643"/>
                  </a:lnTo>
                  <a:lnTo>
                    <a:pt x="370598" y="781545"/>
                  </a:lnTo>
                  <a:lnTo>
                    <a:pt x="379476" y="783336"/>
                  </a:lnTo>
                  <a:lnTo>
                    <a:pt x="388340" y="781545"/>
                  </a:lnTo>
                  <a:lnTo>
                    <a:pt x="395617" y="776643"/>
                  </a:lnTo>
                  <a:lnTo>
                    <a:pt x="400519" y="769378"/>
                  </a:lnTo>
                  <a:lnTo>
                    <a:pt x="402336" y="760476"/>
                  </a:lnTo>
                  <a:close/>
                </a:path>
                <a:path w="3991610" h="1397635">
                  <a:moveTo>
                    <a:pt x="416052" y="851916"/>
                  </a:moveTo>
                  <a:lnTo>
                    <a:pt x="414235" y="843026"/>
                  </a:lnTo>
                  <a:lnTo>
                    <a:pt x="409333" y="835761"/>
                  </a:lnTo>
                  <a:lnTo>
                    <a:pt x="402056" y="830859"/>
                  </a:lnTo>
                  <a:lnTo>
                    <a:pt x="393192" y="829056"/>
                  </a:lnTo>
                  <a:lnTo>
                    <a:pt x="384314" y="830859"/>
                  </a:lnTo>
                  <a:lnTo>
                    <a:pt x="377037" y="835761"/>
                  </a:lnTo>
                  <a:lnTo>
                    <a:pt x="372135" y="843026"/>
                  </a:lnTo>
                  <a:lnTo>
                    <a:pt x="370332" y="851916"/>
                  </a:lnTo>
                  <a:lnTo>
                    <a:pt x="372135" y="860818"/>
                  </a:lnTo>
                  <a:lnTo>
                    <a:pt x="377037" y="868083"/>
                  </a:lnTo>
                  <a:lnTo>
                    <a:pt x="384314" y="872985"/>
                  </a:lnTo>
                  <a:lnTo>
                    <a:pt x="393192" y="874776"/>
                  </a:lnTo>
                  <a:lnTo>
                    <a:pt x="402056" y="872985"/>
                  </a:lnTo>
                  <a:lnTo>
                    <a:pt x="409333" y="868083"/>
                  </a:lnTo>
                  <a:lnTo>
                    <a:pt x="414235" y="860818"/>
                  </a:lnTo>
                  <a:lnTo>
                    <a:pt x="416052" y="851916"/>
                  </a:lnTo>
                  <a:close/>
                </a:path>
                <a:path w="3991610" h="1397635">
                  <a:moveTo>
                    <a:pt x="492252" y="1098804"/>
                  </a:moveTo>
                  <a:lnTo>
                    <a:pt x="490435" y="1089914"/>
                  </a:lnTo>
                  <a:lnTo>
                    <a:pt x="485533" y="1082649"/>
                  </a:lnTo>
                  <a:lnTo>
                    <a:pt x="478256" y="1077747"/>
                  </a:lnTo>
                  <a:lnTo>
                    <a:pt x="469392" y="1075944"/>
                  </a:lnTo>
                  <a:lnTo>
                    <a:pt x="460514" y="1077747"/>
                  </a:lnTo>
                  <a:lnTo>
                    <a:pt x="453237" y="1082649"/>
                  </a:lnTo>
                  <a:lnTo>
                    <a:pt x="448335" y="1089914"/>
                  </a:lnTo>
                  <a:lnTo>
                    <a:pt x="446532" y="1098804"/>
                  </a:lnTo>
                  <a:lnTo>
                    <a:pt x="448335" y="1107706"/>
                  </a:lnTo>
                  <a:lnTo>
                    <a:pt x="453237" y="1114971"/>
                  </a:lnTo>
                  <a:lnTo>
                    <a:pt x="460514" y="1119873"/>
                  </a:lnTo>
                  <a:lnTo>
                    <a:pt x="469392" y="1121664"/>
                  </a:lnTo>
                  <a:lnTo>
                    <a:pt x="478256" y="1119873"/>
                  </a:lnTo>
                  <a:lnTo>
                    <a:pt x="485533" y="1114971"/>
                  </a:lnTo>
                  <a:lnTo>
                    <a:pt x="490435" y="1107706"/>
                  </a:lnTo>
                  <a:lnTo>
                    <a:pt x="492252" y="1098804"/>
                  </a:lnTo>
                  <a:close/>
                </a:path>
                <a:path w="3991610" h="1397635">
                  <a:moveTo>
                    <a:pt x="516636" y="1197864"/>
                  </a:moveTo>
                  <a:lnTo>
                    <a:pt x="514819" y="1188974"/>
                  </a:lnTo>
                  <a:lnTo>
                    <a:pt x="509917" y="1181709"/>
                  </a:lnTo>
                  <a:lnTo>
                    <a:pt x="502640" y="1176807"/>
                  </a:lnTo>
                  <a:lnTo>
                    <a:pt x="493776" y="1175004"/>
                  </a:lnTo>
                  <a:lnTo>
                    <a:pt x="484898" y="1176807"/>
                  </a:lnTo>
                  <a:lnTo>
                    <a:pt x="477621" y="1181709"/>
                  </a:lnTo>
                  <a:lnTo>
                    <a:pt x="472719" y="1188974"/>
                  </a:lnTo>
                  <a:lnTo>
                    <a:pt x="470916" y="1197864"/>
                  </a:lnTo>
                  <a:lnTo>
                    <a:pt x="472719" y="1206766"/>
                  </a:lnTo>
                  <a:lnTo>
                    <a:pt x="477621" y="1214031"/>
                  </a:lnTo>
                  <a:lnTo>
                    <a:pt x="484898" y="1218933"/>
                  </a:lnTo>
                  <a:lnTo>
                    <a:pt x="493776" y="1220724"/>
                  </a:lnTo>
                  <a:lnTo>
                    <a:pt x="502640" y="1218933"/>
                  </a:lnTo>
                  <a:lnTo>
                    <a:pt x="509917" y="1214031"/>
                  </a:lnTo>
                  <a:lnTo>
                    <a:pt x="514819" y="1206766"/>
                  </a:lnTo>
                  <a:lnTo>
                    <a:pt x="516636" y="1197864"/>
                  </a:lnTo>
                  <a:close/>
                </a:path>
                <a:path w="3991610" h="1397635">
                  <a:moveTo>
                    <a:pt x="531876" y="338328"/>
                  </a:moveTo>
                  <a:lnTo>
                    <a:pt x="530059" y="329463"/>
                  </a:lnTo>
                  <a:lnTo>
                    <a:pt x="525157" y="322186"/>
                  </a:lnTo>
                  <a:lnTo>
                    <a:pt x="517880" y="317284"/>
                  </a:lnTo>
                  <a:lnTo>
                    <a:pt x="509016" y="315468"/>
                  </a:lnTo>
                  <a:lnTo>
                    <a:pt x="500138" y="317284"/>
                  </a:lnTo>
                  <a:lnTo>
                    <a:pt x="492861" y="322186"/>
                  </a:lnTo>
                  <a:lnTo>
                    <a:pt x="487959" y="329463"/>
                  </a:lnTo>
                  <a:lnTo>
                    <a:pt x="486156" y="338328"/>
                  </a:lnTo>
                  <a:lnTo>
                    <a:pt x="487959" y="347205"/>
                  </a:lnTo>
                  <a:lnTo>
                    <a:pt x="492861" y="354482"/>
                  </a:lnTo>
                  <a:lnTo>
                    <a:pt x="500138" y="359384"/>
                  </a:lnTo>
                  <a:lnTo>
                    <a:pt x="509016" y="361188"/>
                  </a:lnTo>
                  <a:lnTo>
                    <a:pt x="517880" y="359384"/>
                  </a:lnTo>
                  <a:lnTo>
                    <a:pt x="525157" y="354482"/>
                  </a:lnTo>
                  <a:lnTo>
                    <a:pt x="530059" y="347205"/>
                  </a:lnTo>
                  <a:lnTo>
                    <a:pt x="531876" y="338328"/>
                  </a:lnTo>
                  <a:close/>
                </a:path>
                <a:path w="3991610" h="1397635">
                  <a:moveTo>
                    <a:pt x="647700" y="390144"/>
                  </a:moveTo>
                  <a:lnTo>
                    <a:pt x="645883" y="381279"/>
                  </a:lnTo>
                  <a:lnTo>
                    <a:pt x="640981" y="374002"/>
                  </a:lnTo>
                  <a:lnTo>
                    <a:pt x="633704" y="369100"/>
                  </a:lnTo>
                  <a:lnTo>
                    <a:pt x="624840" y="367284"/>
                  </a:lnTo>
                  <a:lnTo>
                    <a:pt x="615962" y="369100"/>
                  </a:lnTo>
                  <a:lnTo>
                    <a:pt x="608685" y="374002"/>
                  </a:lnTo>
                  <a:lnTo>
                    <a:pt x="603783" y="381279"/>
                  </a:lnTo>
                  <a:lnTo>
                    <a:pt x="601980" y="390144"/>
                  </a:lnTo>
                  <a:lnTo>
                    <a:pt x="603783" y="399021"/>
                  </a:lnTo>
                  <a:lnTo>
                    <a:pt x="608685" y="406298"/>
                  </a:lnTo>
                  <a:lnTo>
                    <a:pt x="615962" y="411200"/>
                  </a:lnTo>
                  <a:lnTo>
                    <a:pt x="624840" y="413004"/>
                  </a:lnTo>
                  <a:lnTo>
                    <a:pt x="633704" y="411200"/>
                  </a:lnTo>
                  <a:lnTo>
                    <a:pt x="640981" y="406298"/>
                  </a:lnTo>
                  <a:lnTo>
                    <a:pt x="645883" y="399021"/>
                  </a:lnTo>
                  <a:lnTo>
                    <a:pt x="647700" y="390144"/>
                  </a:lnTo>
                  <a:close/>
                </a:path>
                <a:path w="3991610" h="1397635">
                  <a:moveTo>
                    <a:pt x="3968496" y="22860"/>
                  </a:moveTo>
                  <a:lnTo>
                    <a:pt x="3966680" y="13995"/>
                  </a:lnTo>
                  <a:lnTo>
                    <a:pt x="3961777" y="6718"/>
                  </a:lnTo>
                  <a:lnTo>
                    <a:pt x="3954500" y="1816"/>
                  </a:lnTo>
                  <a:lnTo>
                    <a:pt x="3945636" y="0"/>
                  </a:lnTo>
                  <a:lnTo>
                    <a:pt x="3936758" y="1816"/>
                  </a:lnTo>
                  <a:lnTo>
                    <a:pt x="3929481" y="6718"/>
                  </a:lnTo>
                  <a:lnTo>
                    <a:pt x="3924579" y="13995"/>
                  </a:lnTo>
                  <a:lnTo>
                    <a:pt x="3922776" y="22860"/>
                  </a:lnTo>
                  <a:lnTo>
                    <a:pt x="3924579" y="31737"/>
                  </a:lnTo>
                  <a:lnTo>
                    <a:pt x="3929481" y="39014"/>
                  </a:lnTo>
                  <a:lnTo>
                    <a:pt x="3936758" y="43916"/>
                  </a:lnTo>
                  <a:lnTo>
                    <a:pt x="3945636" y="45720"/>
                  </a:lnTo>
                  <a:lnTo>
                    <a:pt x="3954500" y="43916"/>
                  </a:lnTo>
                  <a:lnTo>
                    <a:pt x="3961777" y="39014"/>
                  </a:lnTo>
                  <a:lnTo>
                    <a:pt x="3966680" y="31737"/>
                  </a:lnTo>
                  <a:lnTo>
                    <a:pt x="3968496" y="22860"/>
                  </a:lnTo>
                  <a:close/>
                </a:path>
                <a:path w="3991610" h="1397635">
                  <a:moveTo>
                    <a:pt x="3991356" y="94488"/>
                  </a:moveTo>
                  <a:lnTo>
                    <a:pt x="3989540" y="85623"/>
                  </a:lnTo>
                  <a:lnTo>
                    <a:pt x="3984637" y="78346"/>
                  </a:lnTo>
                  <a:lnTo>
                    <a:pt x="3977360" y="73444"/>
                  </a:lnTo>
                  <a:lnTo>
                    <a:pt x="3968496" y="71628"/>
                  </a:lnTo>
                  <a:lnTo>
                    <a:pt x="3959618" y="73444"/>
                  </a:lnTo>
                  <a:lnTo>
                    <a:pt x="3952341" y="78346"/>
                  </a:lnTo>
                  <a:lnTo>
                    <a:pt x="3947439" y="85623"/>
                  </a:lnTo>
                  <a:lnTo>
                    <a:pt x="3945636" y="94488"/>
                  </a:lnTo>
                  <a:lnTo>
                    <a:pt x="3947439" y="103365"/>
                  </a:lnTo>
                  <a:lnTo>
                    <a:pt x="3952341" y="110642"/>
                  </a:lnTo>
                  <a:lnTo>
                    <a:pt x="3959618" y="115544"/>
                  </a:lnTo>
                  <a:lnTo>
                    <a:pt x="3968496" y="117348"/>
                  </a:lnTo>
                  <a:lnTo>
                    <a:pt x="3977360" y="115544"/>
                  </a:lnTo>
                  <a:lnTo>
                    <a:pt x="3984637" y="110642"/>
                  </a:lnTo>
                  <a:lnTo>
                    <a:pt x="3989540" y="103365"/>
                  </a:lnTo>
                  <a:lnTo>
                    <a:pt x="3991356" y="94488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703576" y="3755136"/>
              <a:ext cx="92963" cy="92963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930908" y="3058667"/>
              <a:ext cx="1179830" cy="824865"/>
            </a:xfrm>
            <a:custGeom>
              <a:avLst/>
              <a:gdLst/>
              <a:ahLst/>
              <a:cxnLst/>
              <a:rect l="l" t="t" r="r" b="b"/>
              <a:pathLst>
                <a:path w="1179830" h="824864">
                  <a:moveTo>
                    <a:pt x="45720" y="22860"/>
                  </a:moveTo>
                  <a:lnTo>
                    <a:pt x="43903" y="13995"/>
                  </a:lnTo>
                  <a:lnTo>
                    <a:pt x="39001" y="6718"/>
                  </a:lnTo>
                  <a:lnTo>
                    <a:pt x="31724" y="1816"/>
                  </a:lnTo>
                  <a:lnTo>
                    <a:pt x="22860" y="0"/>
                  </a:lnTo>
                  <a:lnTo>
                    <a:pt x="13982" y="1816"/>
                  </a:lnTo>
                  <a:lnTo>
                    <a:pt x="6705" y="6718"/>
                  </a:lnTo>
                  <a:lnTo>
                    <a:pt x="1803" y="13995"/>
                  </a:lnTo>
                  <a:lnTo>
                    <a:pt x="0" y="22860"/>
                  </a:lnTo>
                  <a:lnTo>
                    <a:pt x="1803" y="31737"/>
                  </a:lnTo>
                  <a:lnTo>
                    <a:pt x="6705" y="39014"/>
                  </a:lnTo>
                  <a:lnTo>
                    <a:pt x="13982" y="43916"/>
                  </a:lnTo>
                  <a:lnTo>
                    <a:pt x="22860" y="45720"/>
                  </a:lnTo>
                  <a:lnTo>
                    <a:pt x="31724" y="43916"/>
                  </a:lnTo>
                  <a:lnTo>
                    <a:pt x="39001" y="39014"/>
                  </a:lnTo>
                  <a:lnTo>
                    <a:pt x="43903" y="31737"/>
                  </a:lnTo>
                  <a:lnTo>
                    <a:pt x="45720" y="22860"/>
                  </a:lnTo>
                  <a:close/>
                </a:path>
                <a:path w="1179830" h="824864">
                  <a:moveTo>
                    <a:pt x="1152144" y="733044"/>
                  </a:moveTo>
                  <a:lnTo>
                    <a:pt x="1150327" y="724179"/>
                  </a:lnTo>
                  <a:lnTo>
                    <a:pt x="1145425" y="716902"/>
                  </a:lnTo>
                  <a:lnTo>
                    <a:pt x="1138148" y="712000"/>
                  </a:lnTo>
                  <a:lnTo>
                    <a:pt x="1129284" y="710184"/>
                  </a:lnTo>
                  <a:lnTo>
                    <a:pt x="1120406" y="712000"/>
                  </a:lnTo>
                  <a:lnTo>
                    <a:pt x="1113129" y="716902"/>
                  </a:lnTo>
                  <a:lnTo>
                    <a:pt x="1108227" y="724179"/>
                  </a:lnTo>
                  <a:lnTo>
                    <a:pt x="1106424" y="733044"/>
                  </a:lnTo>
                  <a:lnTo>
                    <a:pt x="1108227" y="741921"/>
                  </a:lnTo>
                  <a:lnTo>
                    <a:pt x="1113129" y="749198"/>
                  </a:lnTo>
                  <a:lnTo>
                    <a:pt x="1120406" y="754100"/>
                  </a:lnTo>
                  <a:lnTo>
                    <a:pt x="1129284" y="755904"/>
                  </a:lnTo>
                  <a:lnTo>
                    <a:pt x="1138148" y="754100"/>
                  </a:lnTo>
                  <a:lnTo>
                    <a:pt x="1145425" y="749198"/>
                  </a:lnTo>
                  <a:lnTo>
                    <a:pt x="1150327" y="741921"/>
                  </a:lnTo>
                  <a:lnTo>
                    <a:pt x="1152144" y="733044"/>
                  </a:lnTo>
                  <a:close/>
                </a:path>
                <a:path w="1179830" h="824864">
                  <a:moveTo>
                    <a:pt x="1179576" y="801624"/>
                  </a:moveTo>
                  <a:lnTo>
                    <a:pt x="1177759" y="792759"/>
                  </a:lnTo>
                  <a:lnTo>
                    <a:pt x="1172857" y="785482"/>
                  </a:lnTo>
                  <a:lnTo>
                    <a:pt x="1165580" y="780580"/>
                  </a:lnTo>
                  <a:lnTo>
                    <a:pt x="1156716" y="778764"/>
                  </a:lnTo>
                  <a:lnTo>
                    <a:pt x="1147838" y="780580"/>
                  </a:lnTo>
                  <a:lnTo>
                    <a:pt x="1140561" y="785482"/>
                  </a:lnTo>
                  <a:lnTo>
                    <a:pt x="1135659" y="792759"/>
                  </a:lnTo>
                  <a:lnTo>
                    <a:pt x="1133856" y="801624"/>
                  </a:lnTo>
                  <a:lnTo>
                    <a:pt x="1135659" y="810501"/>
                  </a:lnTo>
                  <a:lnTo>
                    <a:pt x="1140561" y="817778"/>
                  </a:lnTo>
                  <a:lnTo>
                    <a:pt x="1147838" y="822680"/>
                  </a:lnTo>
                  <a:lnTo>
                    <a:pt x="1156716" y="824484"/>
                  </a:lnTo>
                  <a:lnTo>
                    <a:pt x="1165580" y="822680"/>
                  </a:lnTo>
                  <a:lnTo>
                    <a:pt x="1172857" y="817778"/>
                  </a:lnTo>
                  <a:lnTo>
                    <a:pt x="1177759" y="810501"/>
                  </a:lnTo>
                  <a:lnTo>
                    <a:pt x="1179576" y="801624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923288" y="3142487"/>
              <a:ext cx="169163" cy="9906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267711" y="302514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19">
                  <a:moveTo>
                    <a:pt x="22860" y="0"/>
                  </a:moveTo>
                  <a:lnTo>
                    <a:pt x="13983" y="1803"/>
                  </a:lnTo>
                  <a:lnTo>
                    <a:pt x="6715" y="6715"/>
                  </a:lnTo>
                  <a:lnTo>
                    <a:pt x="1803" y="13983"/>
                  </a:lnTo>
                  <a:lnTo>
                    <a:pt x="0" y="22860"/>
                  </a:lnTo>
                  <a:lnTo>
                    <a:pt x="1803" y="31736"/>
                  </a:lnTo>
                  <a:lnTo>
                    <a:pt x="6715" y="39004"/>
                  </a:lnTo>
                  <a:lnTo>
                    <a:pt x="13983" y="43916"/>
                  </a:lnTo>
                  <a:lnTo>
                    <a:pt x="22860" y="45720"/>
                  </a:lnTo>
                  <a:lnTo>
                    <a:pt x="31736" y="43916"/>
                  </a:lnTo>
                  <a:lnTo>
                    <a:pt x="39004" y="39004"/>
                  </a:lnTo>
                  <a:lnTo>
                    <a:pt x="43916" y="31736"/>
                  </a:lnTo>
                  <a:lnTo>
                    <a:pt x="45719" y="22860"/>
                  </a:lnTo>
                  <a:lnTo>
                    <a:pt x="43916" y="13983"/>
                  </a:lnTo>
                  <a:lnTo>
                    <a:pt x="39004" y="6715"/>
                  </a:lnTo>
                  <a:lnTo>
                    <a:pt x="31736" y="1803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333244" y="3046476"/>
              <a:ext cx="65531" cy="9144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069848" y="2086355"/>
              <a:ext cx="6341745" cy="1341120"/>
            </a:xfrm>
            <a:custGeom>
              <a:avLst/>
              <a:gdLst/>
              <a:ahLst/>
              <a:cxnLst/>
              <a:rect l="l" t="t" r="r" b="b"/>
              <a:pathLst>
                <a:path w="6341745" h="1341120">
                  <a:moveTo>
                    <a:pt x="45720" y="126492"/>
                  </a:moveTo>
                  <a:lnTo>
                    <a:pt x="43916" y="117627"/>
                  </a:lnTo>
                  <a:lnTo>
                    <a:pt x="39014" y="110350"/>
                  </a:lnTo>
                  <a:lnTo>
                    <a:pt x="31750" y="105448"/>
                  </a:lnTo>
                  <a:lnTo>
                    <a:pt x="22860" y="103632"/>
                  </a:lnTo>
                  <a:lnTo>
                    <a:pt x="13957" y="105448"/>
                  </a:lnTo>
                  <a:lnTo>
                    <a:pt x="6692" y="110350"/>
                  </a:lnTo>
                  <a:lnTo>
                    <a:pt x="1790" y="117627"/>
                  </a:lnTo>
                  <a:lnTo>
                    <a:pt x="0" y="126492"/>
                  </a:lnTo>
                  <a:lnTo>
                    <a:pt x="1790" y="135369"/>
                  </a:lnTo>
                  <a:lnTo>
                    <a:pt x="6692" y="142646"/>
                  </a:lnTo>
                  <a:lnTo>
                    <a:pt x="13957" y="147548"/>
                  </a:lnTo>
                  <a:lnTo>
                    <a:pt x="22860" y="149352"/>
                  </a:lnTo>
                  <a:lnTo>
                    <a:pt x="31750" y="147548"/>
                  </a:lnTo>
                  <a:lnTo>
                    <a:pt x="39014" y="142646"/>
                  </a:lnTo>
                  <a:lnTo>
                    <a:pt x="43916" y="135369"/>
                  </a:lnTo>
                  <a:lnTo>
                    <a:pt x="45720" y="126492"/>
                  </a:lnTo>
                  <a:close/>
                </a:path>
                <a:path w="6341745" h="1341120">
                  <a:moveTo>
                    <a:pt x="292608" y="382524"/>
                  </a:moveTo>
                  <a:lnTo>
                    <a:pt x="290791" y="373659"/>
                  </a:lnTo>
                  <a:lnTo>
                    <a:pt x="285889" y="366382"/>
                  </a:lnTo>
                  <a:lnTo>
                    <a:pt x="278612" y="361480"/>
                  </a:lnTo>
                  <a:lnTo>
                    <a:pt x="269748" y="359664"/>
                  </a:lnTo>
                  <a:lnTo>
                    <a:pt x="260870" y="361480"/>
                  </a:lnTo>
                  <a:lnTo>
                    <a:pt x="253593" y="366382"/>
                  </a:lnTo>
                  <a:lnTo>
                    <a:pt x="248691" y="373659"/>
                  </a:lnTo>
                  <a:lnTo>
                    <a:pt x="246888" y="382524"/>
                  </a:lnTo>
                  <a:lnTo>
                    <a:pt x="248691" y="391401"/>
                  </a:lnTo>
                  <a:lnTo>
                    <a:pt x="253593" y="398678"/>
                  </a:lnTo>
                  <a:lnTo>
                    <a:pt x="260870" y="403580"/>
                  </a:lnTo>
                  <a:lnTo>
                    <a:pt x="269748" y="405384"/>
                  </a:lnTo>
                  <a:lnTo>
                    <a:pt x="278612" y="403580"/>
                  </a:lnTo>
                  <a:lnTo>
                    <a:pt x="285889" y="398678"/>
                  </a:lnTo>
                  <a:lnTo>
                    <a:pt x="290791" y="391401"/>
                  </a:lnTo>
                  <a:lnTo>
                    <a:pt x="292608" y="382524"/>
                  </a:lnTo>
                  <a:close/>
                </a:path>
                <a:path w="6341745" h="1341120">
                  <a:moveTo>
                    <a:pt x="402336" y="323088"/>
                  </a:moveTo>
                  <a:lnTo>
                    <a:pt x="400519" y="314223"/>
                  </a:lnTo>
                  <a:lnTo>
                    <a:pt x="395617" y="306946"/>
                  </a:lnTo>
                  <a:lnTo>
                    <a:pt x="388340" y="302044"/>
                  </a:lnTo>
                  <a:lnTo>
                    <a:pt x="379476" y="300228"/>
                  </a:lnTo>
                  <a:lnTo>
                    <a:pt x="370598" y="302044"/>
                  </a:lnTo>
                  <a:lnTo>
                    <a:pt x="363321" y="306946"/>
                  </a:lnTo>
                  <a:lnTo>
                    <a:pt x="358419" y="314223"/>
                  </a:lnTo>
                  <a:lnTo>
                    <a:pt x="356616" y="323088"/>
                  </a:lnTo>
                  <a:lnTo>
                    <a:pt x="358419" y="331965"/>
                  </a:lnTo>
                  <a:lnTo>
                    <a:pt x="363321" y="339242"/>
                  </a:lnTo>
                  <a:lnTo>
                    <a:pt x="370598" y="344144"/>
                  </a:lnTo>
                  <a:lnTo>
                    <a:pt x="379476" y="345948"/>
                  </a:lnTo>
                  <a:lnTo>
                    <a:pt x="388340" y="344144"/>
                  </a:lnTo>
                  <a:lnTo>
                    <a:pt x="395617" y="339242"/>
                  </a:lnTo>
                  <a:lnTo>
                    <a:pt x="400519" y="331965"/>
                  </a:lnTo>
                  <a:lnTo>
                    <a:pt x="402336" y="323088"/>
                  </a:lnTo>
                  <a:close/>
                </a:path>
                <a:path w="6341745" h="1341120">
                  <a:moveTo>
                    <a:pt x="452628" y="947928"/>
                  </a:moveTo>
                  <a:lnTo>
                    <a:pt x="450811" y="939063"/>
                  </a:lnTo>
                  <a:lnTo>
                    <a:pt x="445909" y="931786"/>
                  </a:lnTo>
                  <a:lnTo>
                    <a:pt x="438632" y="926884"/>
                  </a:lnTo>
                  <a:lnTo>
                    <a:pt x="429768" y="925068"/>
                  </a:lnTo>
                  <a:lnTo>
                    <a:pt x="420890" y="926884"/>
                  </a:lnTo>
                  <a:lnTo>
                    <a:pt x="413613" y="931786"/>
                  </a:lnTo>
                  <a:lnTo>
                    <a:pt x="408711" y="939063"/>
                  </a:lnTo>
                  <a:lnTo>
                    <a:pt x="406908" y="947928"/>
                  </a:lnTo>
                  <a:lnTo>
                    <a:pt x="408711" y="956805"/>
                  </a:lnTo>
                  <a:lnTo>
                    <a:pt x="413613" y="964082"/>
                  </a:lnTo>
                  <a:lnTo>
                    <a:pt x="420890" y="968984"/>
                  </a:lnTo>
                  <a:lnTo>
                    <a:pt x="429768" y="970788"/>
                  </a:lnTo>
                  <a:lnTo>
                    <a:pt x="438632" y="968984"/>
                  </a:lnTo>
                  <a:lnTo>
                    <a:pt x="445909" y="964082"/>
                  </a:lnTo>
                  <a:lnTo>
                    <a:pt x="450811" y="956805"/>
                  </a:lnTo>
                  <a:lnTo>
                    <a:pt x="452628" y="947928"/>
                  </a:lnTo>
                  <a:close/>
                </a:path>
                <a:path w="6341745" h="1341120">
                  <a:moveTo>
                    <a:pt x="635508" y="22860"/>
                  </a:moveTo>
                  <a:lnTo>
                    <a:pt x="633691" y="13995"/>
                  </a:lnTo>
                  <a:lnTo>
                    <a:pt x="628789" y="6718"/>
                  </a:lnTo>
                  <a:lnTo>
                    <a:pt x="621512" y="1816"/>
                  </a:lnTo>
                  <a:lnTo>
                    <a:pt x="612648" y="0"/>
                  </a:lnTo>
                  <a:lnTo>
                    <a:pt x="603770" y="1816"/>
                  </a:lnTo>
                  <a:lnTo>
                    <a:pt x="596493" y="6718"/>
                  </a:lnTo>
                  <a:lnTo>
                    <a:pt x="591591" y="13995"/>
                  </a:lnTo>
                  <a:lnTo>
                    <a:pt x="589788" y="22860"/>
                  </a:lnTo>
                  <a:lnTo>
                    <a:pt x="591591" y="31737"/>
                  </a:lnTo>
                  <a:lnTo>
                    <a:pt x="596493" y="39014"/>
                  </a:lnTo>
                  <a:lnTo>
                    <a:pt x="603770" y="43916"/>
                  </a:lnTo>
                  <a:lnTo>
                    <a:pt x="612648" y="45720"/>
                  </a:lnTo>
                  <a:lnTo>
                    <a:pt x="621512" y="43916"/>
                  </a:lnTo>
                  <a:lnTo>
                    <a:pt x="628789" y="39014"/>
                  </a:lnTo>
                  <a:lnTo>
                    <a:pt x="633691" y="31737"/>
                  </a:lnTo>
                  <a:lnTo>
                    <a:pt x="635508" y="22860"/>
                  </a:lnTo>
                  <a:close/>
                </a:path>
                <a:path w="6341745" h="1341120">
                  <a:moveTo>
                    <a:pt x="1022604" y="332232"/>
                  </a:moveTo>
                  <a:lnTo>
                    <a:pt x="1020787" y="323367"/>
                  </a:lnTo>
                  <a:lnTo>
                    <a:pt x="1015885" y="316090"/>
                  </a:lnTo>
                  <a:lnTo>
                    <a:pt x="1008608" y="311188"/>
                  </a:lnTo>
                  <a:lnTo>
                    <a:pt x="999744" y="309372"/>
                  </a:lnTo>
                  <a:lnTo>
                    <a:pt x="990866" y="311188"/>
                  </a:lnTo>
                  <a:lnTo>
                    <a:pt x="983589" y="316090"/>
                  </a:lnTo>
                  <a:lnTo>
                    <a:pt x="978687" y="323367"/>
                  </a:lnTo>
                  <a:lnTo>
                    <a:pt x="976884" y="332232"/>
                  </a:lnTo>
                  <a:lnTo>
                    <a:pt x="978687" y="341109"/>
                  </a:lnTo>
                  <a:lnTo>
                    <a:pt x="983589" y="348386"/>
                  </a:lnTo>
                  <a:lnTo>
                    <a:pt x="990866" y="353288"/>
                  </a:lnTo>
                  <a:lnTo>
                    <a:pt x="999744" y="355092"/>
                  </a:lnTo>
                  <a:lnTo>
                    <a:pt x="1008608" y="353288"/>
                  </a:lnTo>
                  <a:lnTo>
                    <a:pt x="1015885" y="348386"/>
                  </a:lnTo>
                  <a:lnTo>
                    <a:pt x="1020787" y="341109"/>
                  </a:lnTo>
                  <a:lnTo>
                    <a:pt x="1022604" y="332232"/>
                  </a:lnTo>
                  <a:close/>
                </a:path>
                <a:path w="6341745" h="1341120">
                  <a:moveTo>
                    <a:pt x="1074420" y="211836"/>
                  </a:moveTo>
                  <a:lnTo>
                    <a:pt x="1072603" y="202971"/>
                  </a:lnTo>
                  <a:lnTo>
                    <a:pt x="1067701" y="195694"/>
                  </a:lnTo>
                  <a:lnTo>
                    <a:pt x="1060424" y="190792"/>
                  </a:lnTo>
                  <a:lnTo>
                    <a:pt x="1051560" y="188976"/>
                  </a:lnTo>
                  <a:lnTo>
                    <a:pt x="1042682" y="190792"/>
                  </a:lnTo>
                  <a:lnTo>
                    <a:pt x="1035405" y="195694"/>
                  </a:lnTo>
                  <a:lnTo>
                    <a:pt x="1030503" y="202971"/>
                  </a:lnTo>
                  <a:lnTo>
                    <a:pt x="1028700" y="211836"/>
                  </a:lnTo>
                  <a:lnTo>
                    <a:pt x="1030503" y="220713"/>
                  </a:lnTo>
                  <a:lnTo>
                    <a:pt x="1035405" y="227990"/>
                  </a:lnTo>
                  <a:lnTo>
                    <a:pt x="1042682" y="232892"/>
                  </a:lnTo>
                  <a:lnTo>
                    <a:pt x="1051560" y="234696"/>
                  </a:lnTo>
                  <a:lnTo>
                    <a:pt x="1060424" y="232892"/>
                  </a:lnTo>
                  <a:lnTo>
                    <a:pt x="1067701" y="227990"/>
                  </a:lnTo>
                  <a:lnTo>
                    <a:pt x="1072603" y="220713"/>
                  </a:lnTo>
                  <a:lnTo>
                    <a:pt x="1074420" y="211836"/>
                  </a:lnTo>
                  <a:close/>
                </a:path>
                <a:path w="6341745" h="1341120">
                  <a:moveTo>
                    <a:pt x="1115568" y="300228"/>
                  </a:moveTo>
                  <a:lnTo>
                    <a:pt x="1113751" y="291363"/>
                  </a:lnTo>
                  <a:lnTo>
                    <a:pt x="1108849" y="284086"/>
                  </a:lnTo>
                  <a:lnTo>
                    <a:pt x="1101572" y="279184"/>
                  </a:lnTo>
                  <a:lnTo>
                    <a:pt x="1092708" y="277368"/>
                  </a:lnTo>
                  <a:lnTo>
                    <a:pt x="1083830" y="279184"/>
                  </a:lnTo>
                  <a:lnTo>
                    <a:pt x="1076553" y="284086"/>
                  </a:lnTo>
                  <a:lnTo>
                    <a:pt x="1071651" y="291363"/>
                  </a:lnTo>
                  <a:lnTo>
                    <a:pt x="1069848" y="300228"/>
                  </a:lnTo>
                  <a:lnTo>
                    <a:pt x="1071651" y="309105"/>
                  </a:lnTo>
                  <a:lnTo>
                    <a:pt x="1076553" y="316382"/>
                  </a:lnTo>
                  <a:lnTo>
                    <a:pt x="1083830" y="321284"/>
                  </a:lnTo>
                  <a:lnTo>
                    <a:pt x="1092708" y="323088"/>
                  </a:lnTo>
                  <a:lnTo>
                    <a:pt x="1101572" y="321284"/>
                  </a:lnTo>
                  <a:lnTo>
                    <a:pt x="1108849" y="316382"/>
                  </a:lnTo>
                  <a:lnTo>
                    <a:pt x="1113751" y="309105"/>
                  </a:lnTo>
                  <a:lnTo>
                    <a:pt x="1115568" y="300228"/>
                  </a:lnTo>
                  <a:close/>
                </a:path>
                <a:path w="6341745" h="1341120">
                  <a:moveTo>
                    <a:pt x="5853684" y="946404"/>
                  </a:moveTo>
                  <a:lnTo>
                    <a:pt x="5851868" y="937539"/>
                  </a:lnTo>
                  <a:lnTo>
                    <a:pt x="5846965" y="930262"/>
                  </a:lnTo>
                  <a:lnTo>
                    <a:pt x="5839688" y="925360"/>
                  </a:lnTo>
                  <a:lnTo>
                    <a:pt x="5830824" y="923544"/>
                  </a:lnTo>
                  <a:lnTo>
                    <a:pt x="5821946" y="925360"/>
                  </a:lnTo>
                  <a:lnTo>
                    <a:pt x="5814669" y="930262"/>
                  </a:lnTo>
                  <a:lnTo>
                    <a:pt x="5809767" y="937539"/>
                  </a:lnTo>
                  <a:lnTo>
                    <a:pt x="5807964" y="946404"/>
                  </a:lnTo>
                  <a:lnTo>
                    <a:pt x="5809767" y="955281"/>
                  </a:lnTo>
                  <a:lnTo>
                    <a:pt x="5814669" y="962558"/>
                  </a:lnTo>
                  <a:lnTo>
                    <a:pt x="5821946" y="967460"/>
                  </a:lnTo>
                  <a:lnTo>
                    <a:pt x="5830824" y="969264"/>
                  </a:lnTo>
                  <a:lnTo>
                    <a:pt x="5839688" y="967460"/>
                  </a:lnTo>
                  <a:lnTo>
                    <a:pt x="5846965" y="962558"/>
                  </a:lnTo>
                  <a:lnTo>
                    <a:pt x="5851868" y="955281"/>
                  </a:lnTo>
                  <a:lnTo>
                    <a:pt x="5853684" y="946404"/>
                  </a:lnTo>
                  <a:close/>
                </a:path>
                <a:path w="6341745" h="1341120">
                  <a:moveTo>
                    <a:pt x="5939028" y="969264"/>
                  </a:moveTo>
                  <a:lnTo>
                    <a:pt x="5937212" y="960399"/>
                  </a:lnTo>
                  <a:lnTo>
                    <a:pt x="5932309" y="953122"/>
                  </a:lnTo>
                  <a:lnTo>
                    <a:pt x="5925032" y="948220"/>
                  </a:lnTo>
                  <a:lnTo>
                    <a:pt x="5916168" y="946404"/>
                  </a:lnTo>
                  <a:lnTo>
                    <a:pt x="5907290" y="948220"/>
                  </a:lnTo>
                  <a:lnTo>
                    <a:pt x="5900013" y="953122"/>
                  </a:lnTo>
                  <a:lnTo>
                    <a:pt x="5895111" y="960399"/>
                  </a:lnTo>
                  <a:lnTo>
                    <a:pt x="5893308" y="969264"/>
                  </a:lnTo>
                  <a:lnTo>
                    <a:pt x="5895111" y="978141"/>
                  </a:lnTo>
                  <a:lnTo>
                    <a:pt x="5900013" y="985418"/>
                  </a:lnTo>
                  <a:lnTo>
                    <a:pt x="5907290" y="990320"/>
                  </a:lnTo>
                  <a:lnTo>
                    <a:pt x="5916168" y="992124"/>
                  </a:lnTo>
                  <a:lnTo>
                    <a:pt x="5925032" y="990320"/>
                  </a:lnTo>
                  <a:lnTo>
                    <a:pt x="5932309" y="985418"/>
                  </a:lnTo>
                  <a:lnTo>
                    <a:pt x="5937212" y="978141"/>
                  </a:lnTo>
                  <a:lnTo>
                    <a:pt x="5939028" y="969264"/>
                  </a:lnTo>
                  <a:close/>
                </a:path>
                <a:path w="6341745" h="1341120">
                  <a:moveTo>
                    <a:pt x="6085332" y="693420"/>
                  </a:moveTo>
                  <a:lnTo>
                    <a:pt x="6083516" y="684555"/>
                  </a:lnTo>
                  <a:lnTo>
                    <a:pt x="6078613" y="677278"/>
                  </a:lnTo>
                  <a:lnTo>
                    <a:pt x="6071336" y="672376"/>
                  </a:lnTo>
                  <a:lnTo>
                    <a:pt x="6062472" y="670560"/>
                  </a:lnTo>
                  <a:lnTo>
                    <a:pt x="6053594" y="672376"/>
                  </a:lnTo>
                  <a:lnTo>
                    <a:pt x="6046317" y="677278"/>
                  </a:lnTo>
                  <a:lnTo>
                    <a:pt x="6041415" y="684555"/>
                  </a:lnTo>
                  <a:lnTo>
                    <a:pt x="6039612" y="693420"/>
                  </a:lnTo>
                  <a:lnTo>
                    <a:pt x="6041415" y="702297"/>
                  </a:lnTo>
                  <a:lnTo>
                    <a:pt x="6046317" y="709574"/>
                  </a:lnTo>
                  <a:lnTo>
                    <a:pt x="6053594" y="714476"/>
                  </a:lnTo>
                  <a:lnTo>
                    <a:pt x="6062472" y="716280"/>
                  </a:lnTo>
                  <a:lnTo>
                    <a:pt x="6071336" y="714476"/>
                  </a:lnTo>
                  <a:lnTo>
                    <a:pt x="6078613" y="709574"/>
                  </a:lnTo>
                  <a:lnTo>
                    <a:pt x="6083516" y="702297"/>
                  </a:lnTo>
                  <a:lnTo>
                    <a:pt x="6085332" y="693420"/>
                  </a:lnTo>
                  <a:close/>
                </a:path>
                <a:path w="6341745" h="1341120">
                  <a:moveTo>
                    <a:pt x="6152388" y="783336"/>
                  </a:moveTo>
                  <a:lnTo>
                    <a:pt x="6150572" y="774471"/>
                  </a:lnTo>
                  <a:lnTo>
                    <a:pt x="6145669" y="767194"/>
                  </a:lnTo>
                  <a:lnTo>
                    <a:pt x="6138392" y="762292"/>
                  </a:lnTo>
                  <a:lnTo>
                    <a:pt x="6129528" y="760476"/>
                  </a:lnTo>
                  <a:lnTo>
                    <a:pt x="6120650" y="762292"/>
                  </a:lnTo>
                  <a:lnTo>
                    <a:pt x="6113373" y="767194"/>
                  </a:lnTo>
                  <a:lnTo>
                    <a:pt x="6108471" y="774471"/>
                  </a:lnTo>
                  <a:lnTo>
                    <a:pt x="6106668" y="783336"/>
                  </a:lnTo>
                  <a:lnTo>
                    <a:pt x="6108471" y="792213"/>
                  </a:lnTo>
                  <a:lnTo>
                    <a:pt x="6113373" y="799490"/>
                  </a:lnTo>
                  <a:lnTo>
                    <a:pt x="6120650" y="804392"/>
                  </a:lnTo>
                  <a:lnTo>
                    <a:pt x="6129528" y="806196"/>
                  </a:lnTo>
                  <a:lnTo>
                    <a:pt x="6138392" y="804392"/>
                  </a:lnTo>
                  <a:lnTo>
                    <a:pt x="6145669" y="799490"/>
                  </a:lnTo>
                  <a:lnTo>
                    <a:pt x="6150572" y="792213"/>
                  </a:lnTo>
                  <a:lnTo>
                    <a:pt x="6152388" y="783336"/>
                  </a:lnTo>
                  <a:close/>
                </a:path>
                <a:path w="6341745" h="1341120">
                  <a:moveTo>
                    <a:pt x="6220968" y="1086612"/>
                  </a:moveTo>
                  <a:lnTo>
                    <a:pt x="6219152" y="1077747"/>
                  </a:lnTo>
                  <a:lnTo>
                    <a:pt x="6214249" y="1070470"/>
                  </a:lnTo>
                  <a:lnTo>
                    <a:pt x="6206972" y="1065568"/>
                  </a:lnTo>
                  <a:lnTo>
                    <a:pt x="6198108" y="1063752"/>
                  </a:lnTo>
                  <a:lnTo>
                    <a:pt x="6189230" y="1065568"/>
                  </a:lnTo>
                  <a:lnTo>
                    <a:pt x="6181953" y="1070470"/>
                  </a:lnTo>
                  <a:lnTo>
                    <a:pt x="6177051" y="1077747"/>
                  </a:lnTo>
                  <a:lnTo>
                    <a:pt x="6175248" y="1086612"/>
                  </a:lnTo>
                  <a:lnTo>
                    <a:pt x="6177051" y="1095489"/>
                  </a:lnTo>
                  <a:lnTo>
                    <a:pt x="6181953" y="1102766"/>
                  </a:lnTo>
                  <a:lnTo>
                    <a:pt x="6189230" y="1107668"/>
                  </a:lnTo>
                  <a:lnTo>
                    <a:pt x="6198108" y="1109472"/>
                  </a:lnTo>
                  <a:lnTo>
                    <a:pt x="6206972" y="1107668"/>
                  </a:lnTo>
                  <a:lnTo>
                    <a:pt x="6214249" y="1102766"/>
                  </a:lnTo>
                  <a:lnTo>
                    <a:pt x="6219152" y="1095489"/>
                  </a:lnTo>
                  <a:lnTo>
                    <a:pt x="6220968" y="1086612"/>
                  </a:lnTo>
                  <a:close/>
                </a:path>
                <a:path w="6341745" h="1341120">
                  <a:moveTo>
                    <a:pt x="6324600" y="1318260"/>
                  </a:moveTo>
                  <a:lnTo>
                    <a:pt x="6322784" y="1309395"/>
                  </a:lnTo>
                  <a:lnTo>
                    <a:pt x="6317882" y="1302118"/>
                  </a:lnTo>
                  <a:lnTo>
                    <a:pt x="6310604" y="1297216"/>
                  </a:lnTo>
                  <a:lnTo>
                    <a:pt x="6301740" y="1295400"/>
                  </a:lnTo>
                  <a:lnTo>
                    <a:pt x="6292862" y="1297216"/>
                  </a:lnTo>
                  <a:lnTo>
                    <a:pt x="6285585" y="1302118"/>
                  </a:lnTo>
                  <a:lnTo>
                    <a:pt x="6280683" y="1309395"/>
                  </a:lnTo>
                  <a:lnTo>
                    <a:pt x="6278880" y="1318260"/>
                  </a:lnTo>
                  <a:lnTo>
                    <a:pt x="6280683" y="1327137"/>
                  </a:lnTo>
                  <a:lnTo>
                    <a:pt x="6285585" y="1334414"/>
                  </a:lnTo>
                  <a:lnTo>
                    <a:pt x="6292862" y="1339316"/>
                  </a:lnTo>
                  <a:lnTo>
                    <a:pt x="6301740" y="1341120"/>
                  </a:lnTo>
                  <a:lnTo>
                    <a:pt x="6310604" y="1339316"/>
                  </a:lnTo>
                  <a:lnTo>
                    <a:pt x="6317882" y="1334414"/>
                  </a:lnTo>
                  <a:lnTo>
                    <a:pt x="6322784" y="1327137"/>
                  </a:lnTo>
                  <a:lnTo>
                    <a:pt x="6324600" y="1318260"/>
                  </a:lnTo>
                  <a:close/>
                </a:path>
                <a:path w="6341745" h="1341120">
                  <a:moveTo>
                    <a:pt x="6341364" y="1202436"/>
                  </a:moveTo>
                  <a:lnTo>
                    <a:pt x="6339548" y="1193571"/>
                  </a:lnTo>
                  <a:lnTo>
                    <a:pt x="6334646" y="1186294"/>
                  </a:lnTo>
                  <a:lnTo>
                    <a:pt x="6327368" y="1181392"/>
                  </a:lnTo>
                  <a:lnTo>
                    <a:pt x="6318504" y="1179576"/>
                  </a:lnTo>
                  <a:lnTo>
                    <a:pt x="6309626" y="1181392"/>
                  </a:lnTo>
                  <a:lnTo>
                    <a:pt x="6302349" y="1186294"/>
                  </a:lnTo>
                  <a:lnTo>
                    <a:pt x="6297447" y="1193571"/>
                  </a:lnTo>
                  <a:lnTo>
                    <a:pt x="6295644" y="1202436"/>
                  </a:lnTo>
                  <a:lnTo>
                    <a:pt x="6297447" y="1211313"/>
                  </a:lnTo>
                  <a:lnTo>
                    <a:pt x="6302349" y="1218590"/>
                  </a:lnTo>
                  <a:lnTo>
                    <a:pt x="6309626" y="1223492"/>
                  </a:lnTo>
                  <a:lnTo>
                    <a:pt x="6318504" y="1225296"/>
                  </a:lnTo>
                  <a:lnTo>
                    <a:pt x="6327368" y="1223492"/>
                  </a:lnTo>
                  <a:lnTo>
                    <a:pt x="6334646" y="1218590"/>
                  </a:lnTo>
                  <a:lnTo>
                    <a:pt x="6339548" y="1211313"/>
                  </a:lnTo>
                  <a:lnTo>
                    <a:pt x="6341364" y="1202436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117080" y="3454908"/>
              <a:ext cx="111251" cy="163068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984492" y="3617976"/>
              <a:ext cx="1348740" cy="239395"/>
            </a:xfrm>
            <a:custGeom>
              <a:avLst/>
              <a:gdLst/>
              <a:ahLst/>
              <a:cxnLst/>
              <a:rect l="l" t="t" r="r" b="b"/>
              <a:pathLst>
                <a:path w="1348740" h="239395">
                  <a:moveTo>
                    <a:pt x="45720" y="114300"/>
                  </a:moveTo>
                  <a:lnTo>
                    <a:pt x="43903" y="105435"/>
                  </a:lnTo>
                  <a:lnTo>
                    <a:pt x="39001" y="98158"/>
                  </a:lnTo>
                  <a:lnTo>
                    <a:pt x="31724" y="93256"/>
                  </a:lnTo>
                  <a:lnTo>
                    <a:pt x="22860" y="91440"/>
                  </a:lnTo>
                  <a:lnTo>
                    <a:pt x="13982" y="93256"/>
                  </a:lnTo>
                  <a:lnTo>
                    <a:pt x="6705" y="98158"/>
                  </a:lnTo>
                  <a:lnTo>
                    <a:pt x="1803" y="105435"/>
                  </a:lnTo>
                  <a:lnTo>
                    <a:pt x="0" y="114300"/>
                  </a:lnTo>
                  <a:lnTo>
                    <a:pt x="1803" y="123177"/>
                  </a:lnTo>
                  <a:lnTo>
                    <a:pt x="6705" y="130454"/>
                  </a:lnTo>
                  <a:lnTo>
                    <a:pt x="13982" y="135356"/>
                  </a:lnTo>
                  <a:lnTo>
                    <a:pt x="22860" y="137160"/>
                  </a:lnTo>
                  <a:lnTo>
                    <a:pt x="31724" y="135356"/>
                  </a:lnTo>
                  <a:lnTo>
                    <a:pt x="39001" y="130454"/>
                  </a:lnTo>
                  <a:lnTo>
                    <a:pt x="43903" y="123177"/>
                  </a:lnTo>
                  <a:lnTo>
                    <a:pt x="45720" y="114300"/>
                  </a:lnTo>
                  <a:close/>
                </a:path>
                <a:path w="1348740" h="239395">
                  <a:moveTo>
                    <a:pt x="45720" y="22860"/>
                  </a:moveTo>
                  <a:lnTo>
                    <a:pt x="43903" y="13995"/>
                  </a:lnTo>
                  <a:lnTo>
                    <a:pt x="39001" y="6718"/>
                  </a:lnTo>
                  <a:lnTo>
                    <a:pt x="31724" y="1816"/>
                  </a:lnTo>
                  <a:lnTo>
                    <a:pt x="22860" y="0"/>
                  </a:lnTo>
                  <a:lnTo>
                    <a:pt x="13982" y="1816"/>
                  </a:lnTo>
                  <a:lnTo>
                    <a:pt x="6705" y="6718"/>
                  </a:lnTo>
                  <a:lnTo>
                    <a:pt x="1803" y="13995"/>
                  </a:lnTo>
                  <a:lnTo>
                    <a:pt x="0" y="22860"/>
                  </a:lnTo>
                  <a:lnTo>
                    <a:pt x="1803" y="31737"/>
                  </a:lnTo>
                  <a:lnTo>
                    <a:pt x="6705" y="39014"/>
                  </a:lnTo>
                  <a:lnTo>
                    <a:pt x="13982" y="43916"/>
                  </a:lnTo>
                  <a:lnTo>
                    <a:pt x="22860" y="45720"/>
                  </a:lnTo>
                  <a:lnTo>
                    <a:pt x="31724" y="43916"/>
                  </a:lnTo>
                  <a:lnTo>
                    <a:pt x="39001" y="39014"/>
                  </a:lnTo>
                  <a:lnTo>
                    <a:pt x="43903" y="31737"/>
                  </a:lnTo>
                  <a:lnTo>
                    <a:pt x="45720" y="22860"/>
                  </a:lnTo>
                  <a:close/>
                </a:path>
                <a:path w="1348740" h="239395">
                  <a:moveTo>
                    <a:pt x="826008" y="178308"/>
                  </a:moveTo>
                  <a:lnTo>
                    <a:pt x="824191" y="169443"/>
                  </a:lnTo>
                  <a:lnTo>
                    <a:pt x="819289" y="162166"/>
                  </a:lnTo>
                  <a:lnTo>
                    <a:pt x="812012" y="157264"/>
                  </a:lnTo>
                  <a:lnTo>
                    <a:pt x="803148" y="155448"/>
                  </a:lnTo>
                  <a:lnTo>
                    <a:pt x="794270" y="157264"/>
                  </a:lnTo>
                  <a:lnTo>
                    <a:pt x="786993" y="162166"/>
                  </a:lnTo>
                  <a:lnTo>
                    <a:pt x="782091" y="169443"/>
                  </a:lnTo>
                  <a:lnTo>
                    <a:pt x="780288" y="178308"/>
                  </a:lnTo>
                  <a:lnTo>
                    <a:pt x="782091" y="187185"/>
                  </a:lnTo>
                  <a:lnTo>
                    <a:pt x="786993" y="194462"/>
                  </a:lnTo>
                  <a:lnTo>
                    <a:pt x="794270" y="199364"/>
                  </a:lnTo>
                  <a:lnTo>
                    <a:pt x="803148" y="201168"/>
                  </a:lnTo>
                  <a:lnTo>
                    <a:pt x="812012" y="199364"/>
                  </a:lnTo>
                  <a:lnTo>
                    <a:pt x="819289" y="194462"/>
                  </a:lnTo>
                  <a:lnTo>
                    <a:pt x="824191" y="187185"/>
                  </a:lnTo>
                  <a:lnTo>
                    <a:pt x="826008" y="178308"/>
                  </a:lnTo>
                  <a:close/>
                </a:path>
                <a:path w="1348740" h="239395">
                  <a:moveTo>
                    <a:pt x="964692" y="128016"/>
                  </a:moveTo>
                  <a:lnTo>
                    <a:pt x="962875" y="119151"/>
                  </a:lnTo>
                  <a:lnTo>
                    <a:pt x="957973" y="111874"/>
                  </a:lnTo>
                  <a:lnTo>
                    <a:pt x="950696" y="106972"/>
                  </a:lnTo>
                  <a:lnTo>
                    <a:pt x="941832" y="105156"/>
                  </a:lnTo>
                  <a:lnTo>
                    <a:pt x="932954" y="106972"/>
                  </a:lnTo>
                  <a:lnTo>
                    <a:pt x="925677" y="111874"/>
                  </a:lnTo>
                  <a:lnTo>
                    <a:pt x="920775" y="119151"/>
                  </a:lnTo>
                  <a:lnTo>
                    <a:pt x="918972" y="128016"/>
                  </a:lnTo>
                  <a:lnTo>
                    <a:pt x="920775" y="136893"/>
                  </a:lnTo>
                  <a:lnTo>
                    <a:pt x="925677" y="144170"/>
                  </a:lnTo>
                  <a:lnTo>
                    <a:pt x="932954" y="149072"/>
                  </a:lnTo>
                  <a:lnTo>
                    <a:pt x="941832" y="150876"/>
                  </a:lnTo>
                  <a:lnTo>
                    <a:pt x="950696" y="149072"/>
                  </a:lnTo>
                  <a:lnTo>
                    <a:pt x="957973" y="144170"/>
                  </a:lnTo>
                  <a:lnTo>
                    <a:pt x="962875" y="136893"/>
                  </a:lnTo>
                  <a:lnTo>
                    <a:pt x="964692" y="128016"/>
                  </a:lnTo>
                  <a:close/>
                </a:path>
                <a:path w="1348740" h="239395">
                  <a:moveTo>
                    <a:pt x="1175004" y="156972"/>
                  </a:moveTo>
                  <a:lnTo>
                    <a:pt x="1173187" y="148107"/>
                  </a:lnTo>
                  <a:lnTo>
                    <a:pt x="1168285" y="140830"/>
                  </a:lnTo>
                  <a:lnTo>
                    <a:pt x="1161008" y="135928"/>
                  </a:lnTo>
                  <a:lnTo>
                    <a:pt x="1152144" y="134112"/>
                  </a:lnTo>
                  <a:lnTo>
                    <a:pt x="1143266" y="135928"/>
                  </a:lnTo>
                  <a:lnTo>
                    <a:pt x="1135989" y="140830"/>
                  </a:lnTo>
                  <a:lnTo>
                    <a:pt x="1131087" y="148107"/>
                  </a:lnTo>
                  <a:lnTo>
                    <a:pt x="1129284" y="156972"/>
                  </a:lnTo>
                  <a:lnTo>
                    <a:pt x="1131087" y="165849"/>
                  </a:lnTo>
                  <a:lnTo>
                    <a:pt x="1135989" y="173126"/>
                  </a:lnTo>
                  <a:lnTo>
                    <a:pt x="1143266" y="178028"/>
                  </a:lnTo>
                  <a:lnTo>
                    <a:pt x="1152144" y="179832"/>
                  </a:lnTo>
                  <a:lnTo>
                    <a:pt x="1161008" y="178028"/>
                  </a:lnTo>
                  <a:lnTo>
                    <a:pt x="1168285" y="173126"/>
                  </a:lnTo>
                  <a:lnTo>
                    <a:pt x="1173187" y="165849"/>
                  </a:lnTo>
                  <a:lnTo>
                    <a:pt x="1175004" y="156972"/>
                  </a:lnTo>
                  <a:close/>
                </a:path>
                <a:path w="1348740" h="239395">
                  <a:moveTo>
                    <a:pt x="1245108" y="193548"/>
                  </a:moveTo>
                  <a:lnTo>
                    <a:pt x="1243291" y="184683"/>
                  </a:lnTo>
                  <a:lnTo>
                    <a:pt x="1238389" y="177406"/>
                  </a:lnTo>
                  <a:lnTo>
                    <a:pt x="1231112" y="172504"/>
                  </a:lnTo>
                  <a:lnTo>
                    <a:pt x="1222248" y="170688"/>
                  </a:lnTo>
                  <a:lnTo>
                    <a:pt x="1213370" y="172504"/>
                  </a:lnTo>
                  <a:lnTo>
                    <a:pt x="1206093" y="177406"/>
                  </a:lnTo>
                  <a:lnTo>
                    <a:pt x="1201191" y="184683"/>
                  </a:lnTo>
                  <a:lnTo>
                    <a:pt x="1199388" y="193548"/>
                  </a:lnTo>
                  <a:lnTo>
                    <a:pt x="1201191" y="202425"/>
                  </a:lnTo>
                  <a:lnTo>
                    <a:pt x="1206093" y="209702"/>
                  </a:lnTo>
                  <a:lnTo>
                    <a:pt x="1213370" y="214604"/>
                  </a:lnTo>
                  <a:lnTo>
                    <a:pt x="1222248" y="216408"/>
                  </a:lnTo>
                  <a:lnTo>
                    <a:pt x="1231112" y="214604"/>
                  </a:lnTo>
                  <a:lnTo>
                    <a:pt x="1238389" y="209702"/>
                  </a:lnTo>
                  <a:lnTo>
                    <a:pt x="1243291" y="202425"/>
                  </a:lnTo>
                  <a:lnTo>
                    <a:pt x="1245108" y="193548"/>
                  </a:lnTo>
                  <a:close/>
                </a:path>
                <a:path w="1348740" h="239395">
                  <a:moveTo>
                    <a:pt x="1348740" y="216408"/>
                  </a:moveTo>
                  <a:lnTo>
                    <a:pt x="1346923" y="207543"/>
                  </a:lnTo>
                  <a:lnTo>
                    <a:pt x="1342021" y="200266"/>
                  </a:lnTo>
                  <a:lnTo>
                    <a:pt x="1334744" y="195364"/>
                  </a:lnTo>
                  <a:lnTo>
                    <a:pt x="1325880" y="193548"/>
                  </a:lnTo>
                  <a:lnTo>
                    <a:pt x="1317002" y="195364"/>
                  </a:lnTo>
                  <a:lnTo>
                    <a:pt x="1309725" y="200266"/>
                  </a:lnTo>
                  <a:lnTo>
                    <a:pt x="1304823" y="207543"/>
                  </a:lnTo>
                  <a:lnTo>
                    <a:pt x="1303020" y="216408"/>
                  </a:lnTo>
                  <a:lnTo>
                    <a:pt x="1304823" y="225285"/>
                  </a:lnTo>
                  <a:lnTo>
                    <a:pt x="1309725" y="232562"/>
                  </a:lnTo>
                  <a:lnTo>
                    <a:pt x="1317002" y="237464"/>
                  </a:lnTo>
                  <a:lnTo>
                    <a:pt x="1325880" y="239268"/>
                  </a:lnTo>
                  <a:lnTo>
                    <a:pt x="1334744" y="237464"/>
                  </a:lnTo>
                  <a:lnTo>
                    <a:pt x="1342021" y="232562"/>
                  </a:lnTo>
                  <a:lnTo>
                    <a:pt x="1346923" y="225285"/>
                  </a:lnTo>
                  <a:lnTo>
                    <a:pt x="1348740" y="216408"/>
                  </a:lnTo>
                  <a:close/>
                </a:path>
              </a:pathLst>
            </a:custGeom>
            <a:solidFill>
              <a:srgbClr val="1E5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446633" y="4089908"/>
            <a:ext cx="58229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" dirty="0">
                <a:solidFill>
                  <a:srgbClr val="585858"/>
                </a:solidFill>
                <a:latin typeface="Arial"/>
                <a:cs typeface="Arial"/>
              </a:rPr>
              <a:t>BWS</a:t>
            </a:r>
            <a:r>
              <a:rPr sz="800" spc="-8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85858"/>
                </a:solidFill>
                <a:latin typeface="Arial"/>
                <a:cs typeface="Arial"/>
              </a:rPr>
              <a:t>offices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spc="-5" dirty="0">
                <a:solidFill>
                  <a:srgbClr val="585858"/>
                </a:solidFill>
                <a:latin typeface="Arial"/>
                <a:cs typeface="Arial"/>
              </a:rPr>
              <a:t>Agents</a:t>
            </a:r>
            <a:endParaRPr sz="8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446633" y="3533647"/>
            <a:ext cx="860425" cy="475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00"/>
              </a:spcBef>
            </a:pPr>
            <a:r>
              <a:rPr sz="800" spc="5" dirty="0">
                <a:solidFill>
                  <a:srgbClr val="585858"/>
                </a:solidFill>
                <a:latin typeface="Arial"/>
                <a:cs typeface="Arial"/>
              </a:rPr>
              <a:t>BWS</a:t>
            </a:r>
            <a:r>
              <a:rPr sz="800" spc="-4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585858"/>
                </a:solidFill>
                <a:latin typeface="Arial"/>
                <a:cs typeface="Arial"/>
              </a:rPr>
              <a:t>Charter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665"/>
              </a:spcBef>
            </a:pPr>
            <a:r>
              <a:rPr sz="800" spc="5" dirty="0">
                <a:solidFill>
                  <a:srgbClr val="585858"/>
                </a:solidFill>
                <a:latin typeface="Arial"/>
                <a:cs typeface="Arial"/>
              </a:rPr>
              <a:t>BWS </a:t>
            </a:r>
            <a:r>
              <a:rPr sz="800" dirty="0">
                <a:solidFill>
                  <a:srgbClr val="585858"/>
                </a:solidFill>
                <a:latin typeface="Arial"/>
                <a:cs typeface="Arial"/>
              </a:rPr>
              <a:t>Technical  </a:t>
            </a:r>
            <a:r>
              <a:rPr sz="800" spc="-5" dirty="0">
                <a:solidFill>
                  <a:srgbClr val="585858"/>
                </a:solidFill>
                <a:latin typeface="Arial"/>
                <a:cs typeface="Arial"/>
              </a:rPr>
              <a:t>Engineering</a:t>
            </a:r>
            <a:r>
              <a:rPr sz="800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585858"/>
                </a:solidFill>
                <a:latin typeface="Arial"/>
                <a:cs typeface="Arial"/>
              </a:rPr>
              <a:t>Team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164592" y="1699298"/>
            <a:ext cx="6906895" cy="2421890"/>
            <a:chOff x="164592" y="1699298"/>
            <a:chExt cx="6906895" cy="2421890"/>
          </a:xfrm>
        </p:grpSpPr>
        <p:sp>
          <p:nvSpPr>
            <p:cNvPr id="88" name="object 88"/>
            <p:cNvSpPr/>
            <p:nvPr/>
          </p:nvSpPr>
          <p:spPr>
            <a:xfrm>
              <a:off x="164592" y="3796283"/>
              <a:ext cx="193548" cy="14782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72212" y="3535679"/>
              <a:ext cx="192024" cy="14935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615439" y="2596934"/>
              <a:ext cx="278891" cy="23783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696211" y="2622803"/>
              <a:ext cx="176783" cy="13563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172712" y="1699298"/>
              <a:ext cx="278891" cy="23783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253483" y="1725167"/>
              <a:ext cx="176784" cy="13563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4258056" y="1824253"/>
              <a:ext cx="275894" cy="23467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338827" y="1850135"/>
              <a:ext cx="173736" cy="13258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729739" y="2717317"/>
              <a:ext cx="275894" cy="23467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810512" y="2743199"/>
              <a:ext cx="173736" cy="13258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910840" y="3886200"/>
              <a:ext cx="274396" cy="23467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991612" y="3912107"/>
              <a:ext cx="172212" cy="13258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298947" y="2927642"/>
              <a:ext cx="278891" cy="23783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379720" y="2953511"/>
              <a:ext cx="176784" cy="13563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445251" y="3011449"/>
              <a:ext cx="274396" cy="23467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526024" y="3037331"/>
              <a:ext cx="172212" cy="13258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650736" y="3270478"/>
              <a:ext cx="278892" cy="240817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731508" y="3296411"/>
              <a:ext cx="176783" cy="138683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797039" y="3346729"/>
              <a:ext cx="274396" cy="23467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877811" y="3372611"/>
              <a:ext cx="172211" cy="13258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406396" y="3704844"/>
              <a:ext cx="958583" cy="23467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484119" y="3678935"/>
              <a:ext cx="801611" cy="315468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487168" y="3730751"/>
              <a:ext cx="856615" cy="132715"/>
            </a:xfrm>
            <a:custGeom>
              <a:avLst/>
              <a:gdLst/>
              <a:ahLst/>
              <a:cxnLst/>
              <a:rect l="l" t="t" r="r" b="b"/>
              <a:pathLst>
                <a:path w="856614" h="132714">
                  <a:moveTo>
                    <a:pt x="856487" y="0"/>
                  </a:moveTo>
                  <a:lnTo>
                    <a:pt x="0" y="0"/>
                  </a:lnTo>
                  <a:lnTo>
                    <a:pt x="0" y="132588"/>
                  </a:lnTo>
                  <a:lnTo>
                    <a:pt x="856487" y="132588"/>
                  </a:lnTo>
                  <a:lnTo>
                    <a:pt x="85648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" name="object 111"/>
          <p:cNvSpPr txBox="1"/>
          <p:nvPr/>
        </p:nvSpPr>
        <p:spPr>
          <a:xfrm>
            <a:off x="2487167" y="3730752"/>
            <a:ext cx="85661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430">
              <a:lnSpc>
                <a:spcPts val="955"/>
              </a:lnSpc>
            </a:pPr>
            <a:r>
              <a:rPr sz="800" spc="-5" dirty="0">
                <a:solidFill>
                  <a:srgbClr val="585858"/>
                </a:solidFill>
                <a:latin typeface="Carlito"/>
                <a:cs typeface="Carlito"/>
              </a:rPr>
              <a:t>Rio de</a:t>
            </a:r>
            <a:r>
              <a:rPr sz="800" spc="-2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800" spc="-5" dirty="0">
                <a:solidFill>
                  <a:srgbClr val="585858"/>
                </a:solidFill>
                <a:latin typeface="Carlito"/>
                <a:cs typeface="Carlito"/>
              </a:rPr>
              <a:t>Janeiro</a:t>
            </a:r>
            <a:endParaRPr sz="800">
              <a:latin typeface="Carlito"/>
              <a:cs typeface="Carlito"/>
            </a:endParaRPr>
          </a:p>
        </p:txBody>
      </p:sp>
      <p:grpSp>
        <p:nvGrpSpPr>
          <p:cNvPr id="116" name="object 116"/>
          <p:cNvGrpSpPr/>
          <p:nvPr/>
        </p:nvGrpSpPr>
        <p:grpSpPr>
          <a:xfrm>
            <a:off x="5117591" y="1784604"/>
            <a:ext cx="1781810" cy="1609725"/>
            <a:chOff x="5117591" y="1784604"/>
            <a:chExt cx="1781810" cy="1609725"/>
          </a:xfrm>
        </p:grpSpPr>
        <p:sp>
          <p:nvSpPr>
            <p:cNvPr id="117" name="object 117"/>
            <p:cNvSpPr/>
            <p:nvPr/>
          </p:nvSpPr>
          <p:spPr>
            <a:xfrm>
              <a:off x="5117591" y="1784604"/>
              <a:ext cx="80772" cy="1112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184391" y="3093770"/>
              <a:ext cx="714768" cy="256108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6216395" y="3078480"/>
              <a:ext cx="637019" cy="315468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0" name="object 120"/>
          <p:cNvSpPr txBox="1"/>
          <p:nvPr/>
        </p:nvSpPr>
        <p:spPr>
          <a:xfrm>
            <a:off x="6265164" y="3119627"/>
            <a:ext cx="612775" cy="15430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952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75"/>
              </a:spcBef>
            </a:pPr>
            <a:r>
              <a:rPr sz="800" spc="-5" dirty="0">
                <a:solidFill>
                  <a:srgbClr val="585858"/>
                </a:solidFill>
                <a:latin typeface="Carlito"/>
                <a:cs typeface="Carlito"/>
              </a:rPr>
              <a:t>Singapore</a:t>
            </a:r>
            <a:endParaRPr sz="800">
              <a:latin typeface="Carlito"/>
              <a:cs typeface="Carlito"/>
            </a:endParaRPr>
          </a:p>
        </p:txBody>
      </p:sp>
      <p:grpSp>
        <p:nvGrpSpPr>
          <p:cNvPr id="121" name="object 121"/>
          <p:cNvGrpSpPr/>
          <p:nvPr/>
        </p:nvGrpSpPr>
        <p:grpSpPr>
          <a:xfrm>
            <a:off x="5026152" y="2689860"/>
            <a:ext cx="715010" cy="315595"/>
            <a:chOff x="5026152" y="2689860"/>
            <a:chExt cx="715010" cy="315595"/>
          </a:xfrm>
        </p:grpSpPr>
        <p:sp>
          <p:nvSpPr>
            <p:cNvPr id="122" name="object 122"/>
            <p:cNvSpPr/>
            <p:nvPr/>
          </p:nvSpPr>
          <p:spPr>
            <a:xfrm>
              <a:off x="5026152" y="2703525"/>
              <a:ext cx="714768" cy="257606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5151120" y="2689860"/>
              <a:ext cx="464794" cy="315468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5106924" y="2729484"/>
              <a:ext cx="612775" cy="155575"/>
            </a:xfrm>
            <a:custGeom>
              <a:avLst/>
              <a:gdLst/>
              <a:ahLst/>
              <a:cxnLst/>
              <a:rect l="l" t="t" r="r" b="b"/>
              <a:pathLst>
                <a:path w="612775" h="155575">
                  <a:moveTo>
                    <a:pt x="612648" y="0"/>
                  </a:moveTo>
                  <a:lnTo>
                    <a:pt x="0" y="0"/>
                  </a:lnTo>
                  <a:lnTo>
                    <a:pt x="0" y="155448"/>
                  </a:lnTo>
                  <a:lnTo>
                    <a:pt x="612648" y="155448"/>
                  </a:lnTo>
                  <a:lnTo>
                    <a:pt x="61264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5" name="object 125"/>
          <p:cNvSpPr txBox="1"/>
          <p:nvPr/>
        </p:nvSpPr>
        <p:spPr>
          <a:xfrm>
            <a:off x="5106923" y="2729483"/>
            <a:ext cx="612775" cy="15557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80"/>
              </a:spcBef>
            </a:pPr>
            <a:r>
              <a:rPr sz="800" spc="-5" dirty="0">
                <a:solidFill>
                  <a:srgbClr val="585858"/>
                </a:solidFill>
                <a:latin typeface="Carlito"/>
                <a:cs typeface="Carlito"/>
              </a:rPr>
              <a:t>Dubai</a:t>
            </a:r>
            <a:endParaRPr sz="800">
              <a:latin typeface="Carlito"/>
              <a:cs typeface="Carlito"/>
            </a:endParaRPr>
          </a:p>
        </p:txBody>
      </p:sp>
      <p:grpSp>
        <p:nvGrpSpPr>
          <p:cNvPr id="126" name="object 126"/>
          <p:cNvGrpSpPr/>
          <p:nvPr/>
        </p:nvGrpSpPr>
        <p:grpSpPr>
          <a:xfrm>
            <a:off x="3590544" y="1510283"/>
            <a:ext cx="2077720" cy="1430020"/>
            <a:chOff x="3590544" y="1510283"/>
            <a:chExt cx="2077720" cy="1430020"/>
          </a:xfrm>
        </p:grpSpPr>
        <p:sp>
          <p:nvSpPr>
            <p:cNvPr id="127" name="object 127"/>
            <p:cNvSpPr/>
            <p:nvPr/>
          </p:nvSpPr>
          <p:spPr>
            <a:xfrm>
              <a:off x="5586983" y="2828544"/>
              <a:ext cx="80772" cy="1112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3590544" y="1540789"/>
              <a:ext cx="676681" cy="225526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3666744" y="1510283"/>
              <a:ext cx="525779" cy="315467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3671316" y="1566671"/>
              <a:ext cx="574675" cy="123825"/>
            </a:xfrm>
            <a:custGeom>
              <a:avLst/>
              <a:gdLst/>
              <a:ahLst/>
              <a:cxnLst/>
              <a:rect l="l" t="t" r="r" b="b"/>
              <a:pathLst>
                <a:path w="574675" h="123825">
                  <a:moveTo>
                    <a:pt x="574548" y="0"/>
                  </a:moveTo>
                  <a:lnTo>
                    <a:pt x="0" y="0"/>
                  </a:lnTo>
                  <a:lnTo>
                    <a:pt x="0" y="123444"/>
                  </a:lnTo>
                  <a:lnTo>
                    <a:pt x="574548" y="123444"/>
                  </a:lnTo>
                  <a:lnTo>
                    <a:pt x="57454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1" name="object 131"/>
          <p:cNvSpPr txBox="1"/>
          <p:nvPr/>
        </p:nvSpPr>
        <p:spPr>
          <a:xfrm>
            <a:off x="3671315" y="1566672"/>
            <a:ext cx="574675" cy="123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6525">
              <a:lnSpc>
                <a:spcPts val="915"/>
              </a:lnSpc>
            </a:pPr>
            <a:r>
              <a:rPr sz="800" spc="-5" dirty="0">
                <a:solidFill>
                  <a:srgbClr val="585858"/>
                </a:solidFill>
                <a:latin typeface="Carlito"/>
                <a:cs typeface="Carlito"/>
              </a:rPr>
              <a:t>Esbjerg</a:t>
            </a:r>
            <a:endParaRPr sz="800">
              <a:latin typeface="Carlito"/>
              <a:cs typeface="Carlito"/>
            </a:endParaRPr>
          </a:p>
        </p:txBody>
      </p:sp>
      <p:grpSp>
        <p:nvGrpSpPr>
          <p:cNvPr id="132" name="object 132"/>
          <p:cNvGrpSpPr/>
          <p:nvPr/>
        </p:nvGrpSpPr>
        <p:grpSpPr>
          <a:xfrm>
            <a:off x="3800855" y="1339596"/>
            <a:ext cx="675640" cy="315595"/>
            <a:chOff x="3800855" y="1339596"/>
            <a:chExt cx="675640" cy="315595"/>
          </a:xfrm>
        </p:grpSpPr>
        <p:sp>
          <p:nvSpPr>
            <p:cNvPr id="133" name="object 133"/>
            <p:cNvSpPr/>
            <p:nvPr/>
          </p:nvSpPr>
          <p:spPr>
            <a:xfrm>
              <a:off x="3800855" y="1370076"/>
              <a:ext cx="675106" cy="224027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884675" y="1339596"/>
              <a:ext cx="507491" cy="315467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5" name="object 135"/>
          <p:cNvSpPr txBox="1"/>
          <p:nvPr/>
        </p:nvSpPr>
        <p:spPr>
          <a:xfrm>
            <a:off x="3881628" y="1395983"/>
            <a:ext cx="573405" cy="12192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0" rIns="0" bIns="0" rtlCol="0">
            <a:spAutoFit/>
          </a:bodyPr>
          <a:lstStyle/>
          <a:p>
            <a:pPr marL="144780">
              <a:lnSpc>
                <a:spcPts val="910"/>
              </a:lnSpc>
            </a:pPr>
            <a:r>
              <a:rPr sz="800" spc="-5" dirty="0">
                <a:solidFill>
                  <a:srgbClr val="585858"/>
                </a:solidFill>
                <a:latin typeface="Carlito"/>
                <a:cs typeface="Carlito"/>
              </a:rPr>
              <a:t>Billund</a:t>
            </a:r>
            <a:endParaRPr sz="800">
              <a:latin typeface="Carlito"/>
              <a:cs typeface="Carlito"/>
            </a:endParaRPr>
          </a:p>
        </p:txBody>
      </p:sp>
      <p:grpSp>
        <p:nvGrpSpPr>
          <p:cNvPr id="136" name="object 136"/>
          <p:cNvGrpSpPr/>
          <p:nvPr/>
        </p:nvGrpSpPr>
        <p:grpSpPr>
          <a:xfrm>
            <a:off x="1239011" y="2906267"/>
            <a:ext cx="675640" cy="315595"/>
            <a:chOff x="1239011" y="2906267"/>
            <a:chExt cx="675640" cy="315595"/>
          </a:xfrm>
        </p:grpSpPr>
        <p:sp>
          <p:nvSpPr>
            <p:cNvPr id="137" name="object 137"/>
            <p:cNvSpPr/>
            <p:nvPr/>
          </p:nvSpPr>
          <p:spPr>
            <a:xfrm>
              <a:off x="1239011" y="2936747"/>
              <a:ext cx="675106" cy="224027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269491" y="2906267"/>
              <a:ext cx="574522" cy="315468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319783" y="2962655"/>
              <a:ext cx="573405" cy="121920"/>
            </a:xfrm>
            <a:custGeom>
              <a:avLst/>
              <a:gdLst/>
              <a:ahLst/>
              <a:cxnLst/>
              <a:rect l="l" t="t" r="r" b="b"/>
              <a:pathLst>
                <a:path w="573405" h="121919">
                  <a:moveTo>
                    <a:pt x="573023" y="0"/>
                  </a:moveTo>
                  <a:lnTo>
                    <a:pt x="0" y="0"/>
                  </a:lnTo>
                  <a:lnTo>
                    <a:pt x="0" y="121919"/>
                  </a:lnTo>
                  <a:lnTo>
                    <a:pt x="573023" y="121919"/>
                  </a:lnTo>
                  <a:lnTo>
                    <a:pt x="57302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" name="object 140"/>
          <p:cNvSpPr txBox="1"/>
          <p:nvPr/>
        </p:nvSpPr>
        <p:spPr>
          <a:xfrm>
            <a:off x="1319783" y="2962655"/>
            <a:ext cx="573405" cy="121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910"/>
              </a:lnSpc>
            </a:pPr>
            <a:r>
              <a:rPr sz="800" spc="-5" dirty="0">
                <a:solidFill>
                  <a:srgbClr val="585858"/>
                </a:solidFill>
                <a:latin typeface="Carlito"/>
                <a:cs typeface="Carlito"/>
              </a:rPr>
              <a:t>Houston</a:t>
            </a:r>
            <a:endParaRPr sz="800">
              <a:latin typeface="Carlito"/>
              <a:cs typeface="Carlito"/>
            </a:endParaRPr>
          </a:p>
        </p:txBody>
      </p:sp>
      <p:grpSp>
        <p:nvGrpSpPr>
          <p:cNvPr id="141" name="object 141"/>
          <p:cNvGrpSpPr/>
          <p:nvPr/>
        </p:nvGrpSpPr>
        <p:grpSpPr>
          <a:xfrm>
            <a:off x="7417307" y="3755135"/>
            <a:ext cx="268605" cy="274955"/>
            <a:chOff x="7417307" y="3755135"/>
            <a:chExt cx="268605" cy="274955"/>
          </a:xfrm>
        </p:grpSpPr>
        <p:sp>
          <p:nvSpPr>
            <p:cNvPr id="142" name="object 142"/>
            <p:cNvSpPr/>
            <p:nvPr/>
          </p:nvSpPr>
          <p:spPr>
            <a:xfrm>
              <a:off x="7417307" y="3755135"/>
              <a:ext cx="268122" cy="274599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513319" y="3787139"/>
              <a:ext cx="85342" cy="11734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1AB0E-D2FF-1DD6-2A6E-C00FD9DD8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Together We Create Solutions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FDE40F-F127-11B1-1DD6-85B8E4180273}"/>
              </a:ext>
            </a:extLst>
          </p:cNvPr>
          <p:cNvSpPr>
            <a:spLocks/>
          </p:cNvSpPr>
          <p:nvPr/>
        </p:nvSpPr>
        <p:spPr>
          <a:xfrm>
            <a:off x="5400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Freight Forwarders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0D5745-B5CD-04DE-9C73-4350B2C0125E}"/>
              </a:ext>
            </a:extLst>
          </p:cNvPr>
          <p:cNvSpPr/>
          <p:nvPr/>
        </p:nvSpPr>
        <p:spPr>
          <a:xfrm>
            <a:off x="5400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Quality</a:t>
            </a:r>
            <a:b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Inspectors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4681F6-8EF2-9AE4-BA5C-0BA395B433EE}"/>
              </a:ext>
            </a:extLst>
          </p:cNvPr>
          <p:cNvSpPr/>
          <p:nvPr/>
        </p:nvSpPr>
        <p:spPr>
          <a:xfrm>
            <a:off x="540000" y="3618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IT</a:t>
            </a:r>
            <a:b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Developers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F02526-F5F9-5382-1A2E-E9BBF56235BC}"/>
              </a:ext>
            </a:extLst>
          </p:cNvPr>
          <p:cNvSpPr/>
          <p:nvPr/>
        </p:nvSpPr>
        <p:spPr>
          <a:xfrm>
            <a:off x="67365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Customs</a:t>
            </a:r>
            <a:b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Brokers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687A40D-AE11-F7C1-1891-CDB255E61474}"/>
              </a:ext>
            </a:extLst>
          </p:cNvPr>
          <p:cNvSpPr/>
          <p:nvPr/>
        </p:nvSpPr>
        <p:spPr>
          <a:xfrm>
            <a:off x="67365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Naval </a:t>
            </a:r>
            <a:b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Engineers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F59C8B-EC58-226F-970C-107163435F5E}"/>
              </a:ext>
            </a:extLst>
          </p:cNvPr>
          <p:cNvSpPr/>
          <p:nvPr/>
        </p:nvSpPr>
        <p:spPr>
          <a:xfrm>
            <a:off x="6736500" y="3618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Chartering</a:t>
            </a:r>
            <a:endParaRPr lang="en-GB" sz="1350"/>
          </a:p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Agents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2D45A6-E33B-E291-507D-1C6536A21893}"/>
              </a:ext>
            </a:extLst>
          </p:cNvPr>
          <p:cNvSpPr/>
          <p:nvPr/>
        </p:nvSpPr>
        <p:spPr>
          <a:xfrm>
            <a:off x="26055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Shipping</a:t>
            </a:r>
            <a:endParaRPr lang="en-GB" sz="1350"/>
          </a:p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Experts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90353F-A530-9416-A551-7481E3EB07EE}"/>
              </a:ext>
            </a:extLst>
          </p:cNvPr>
          <p:cNvSpPr/>
          <p:nvPr/>
        </p:nvSpPr>
        <p:spPr>
          <a:xfrm>
            <a:off x="26055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Port </a:t>
            </a:r>
            <a:endParaRPr lang="en-GB" sz="1350"/>
          </a:p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Captains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553FEB-201D-D02A-A925-3351AAB9642C}"/>
              </a:ext>
            </a:extLst>
          </p:cNvPr>
          <p:cNvSpPr/>
          <p:nvPr/>
        </p:nvSpPr>
        <p:spPr>
          <a:xfrm>
            <a:off x="2605500" y="3618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HSSEQ</a:t>
            </a:r>
            <a:endParaRPr lang="en-GB" sz="1350">
              <a:solidFill>
                <a:schemeClr val="bg1"/>
              </a:solidFill>
            </a:endParaRPr>
          </a:p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Specialists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C291E2-4608-DF34-2F42-EA138283DAF6}"/>
              </a:ext>
            </a:extLst>
          </p:cNvPr>
          <p:cNvSpPr/>
          <p:nvPr/>
        </p:nvSpPr>
        <p:spPr>
          <a:xfrm>
            <a:off x="46710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Shipbrokers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E2DE4E8-4C81-9A59-2ECC-22618E623F6B}"/>
              </a:ext>
            </a:extLst>
          </p:cNvPr>
          <p:cNvSpPr/>
          <p:nvPr/>
        </p:nvSpPr>
        <p:spPr>
          <a:xfrm>
            <a:off x="46710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Stevedore</a:t>
            </a:r>
            <a:endParaRPr lang="en-GB" sz="1350"/>
          </a:p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Foremen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B91AC65-D709-C477-BD6A-CC4A394E2A3F}"/>
              </a:ext>
            </a:extLst>
          </p:cNvPr>
          <p:cNvSpPr/>
          <p:nvPr/>
        </p:nvSpPr>
        <p:spPr>
          <a:xfrm>
            <a:off x="4671000" y="3618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Legal </a:t>
            </a:r>
            <a:endParaRPr lang="en-GB" sz="1350">
              <a:solidFill>
                <a:schemeClr val="bg1"/>
              </a:solidFill>
            </a:endParaRPr>
          </a:p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Advisors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CE8943-5F31-AA05-7413-D2D584880DF7}"/>
              </a:ext>
            </a:extLst>
          </p:cNvPr>
          <p:cNvSpPr txBox="1"/>
          <p:nvPr/>
        </p:nvSpPr>
        <p:spPr>
          <a:xfrm>
            <a:off x="540000" y="972000"/>
            <a:ext cx="8073000" cy="2703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GB" sz="1650" dirty="0">
                <a:solidFill>
                  <a:schemeClr val="accent4"/>
                </a:solidFill>
                <a:cs typeface="Arial" panose="020B0604020202020204" pitchFamily="34" charset="0"/>
              </a:rPr>
              <a:t>Our company is based on in-house competences and expertise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9AB4A1-4CCF-F075-93DD-2B71640750D1}"/>
              </a:ext>
            </a:extLst>
          </p:cNvPr>
          <p:cNvSpPr>
            <a:spLocks/>
          </p:cNvSpPr>
          <p:nvPr/>
        </p:nvSpPr>
        <p:spPr>
          <a:xfrm>
            <a:off x="5310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Freight Forwarders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900D29-1E67-3C27-24C3-D5AAC27A189C}"/>
              </a:ext>
            </a:extLst>
          </p:cNvPr>
          <p:cNvSpPr/>
          <p:nvPr/>
        </p:nvSpPr>
        <p:spPr>
          <a:xfrm>
            <a:off x="67275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Customs</a:t>
            </a:r>
            <a:b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Brokers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50DC60-A4B8-4193-1894-39DB85021000}"/>
              </a:ext>
            </a:extLst>
          </p:cNvPr>
          <p:cNvSpPr/>
          <p:nvPr/>
        </p:nvSpPr>
        <p:spPr>
          <a:xfrm>
            <a:off x="67275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Naval </a:t>
            </a:r>
            <a:b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Engineers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F3EE8D-369E-278C-1093-72EFAEC3A5D7}"/>
              </a:ext>
            </a:extLst>
          </p:cNvPr>
          <p:cNvSpPr/>
          <p:nvPr/>
        </p:nvSpPr>
        <p:spPr>
          <a:xfrm>
            <a:off x="6727500" y="3618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Chartering</a:t>
            </a:r>
            <a:endParaRPr lang="en-GB" sz="1350"/>
          </a:p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Agents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228510-A179-64AA-A40C-15ED8A2F531A}"/>
              </a:ext>
            </a:extLst>
          </p:cNvPr>
          <p:cNvSpPr/>
          <p:nvPr/>
        </p:nvSpPr>
        <p:spPr>
          <a:xfrm>
            <a:off x="25965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Shipping</a:t>
            </a:r>
            <a:endParaRPr lang="en-GB" sz="1350"/>
          </a:p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Experts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1EAAE8-B677-3ADC-4CF3-E0996B67FA6A}"/>
              </a:ext>
            </a:extLst>
          </p:cNvPr>
          <p:cNvSpPr/>
          <p:nvPr/>
        </p:nvSpPr>
        <p:spPr>
          <a:xfrm>
            <a:off x="46620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Shipbrokers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59B027-8B9D-89A2-ADD3-327C42B55B5A}"/>
              </a:ext>
            </a:extLst>
          </p:cNvPr>
          <p:cNvSpPr/>
          <p:nvPr/>
        </p:nvSpPr>
        <p:spPr>
          <a:xfrm>
            <a:off x="46620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Stevedore</a:t>
            </a:r>
            <a:endParaRPr lang="en-GB" sz="1350"/>
          </a:p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Foremen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81FF27-351A-391D-4367-87B1C7993E81}"/>
              </a:ext>
            </a:extLst>
          </p:cNvPr>
          <p:cNvSpPr/>
          <p:nvPr/>
        </p:nvSpPr>
        <p:spPr>
          <a:xfrm>
            <a:off x="5580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Quality</a:t>
            </a:r>
            <a:br>
              <a:rPr lang="en-GB" sz="1350" dirty="0">
                <a:solidFill>
                  <a:schemeClr val="bg1"/>
                </a:solidFill>
                <a:latin typeface="+mj-lt"/>
              </a:rPr>
            </a:br>
            <a:r>
              <a:rPr lang="en-GB" sz="1350" dirty="0">
                <a:solidFill>
                  <a:schemeClr val="bg1"/>
                </a:solidFill>
                <a:latin typeface="+mj-lt"/>
              </a:rPr>
              <a:t>Inspectors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5DB64E-1713-3D71-FA5A-3D8C4114B65B}"/>
              </a:ext>
            </a:extLst>
          </p:cNvPr>
          <p:cNvSpPr/>
          <p:nvPr/>
        </p:nvSpPr>
        <p:spPr>
          <a:xfrm>
            <a:off x="558000" y="3618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IT</a:t>
            </a:r>
            <a:br>
              <a:rPr lang="en-GB" sz="1350" dirty="0">
                <a:solidFill>
                  <a:schemeClr val="bg1"/>
                </a:solidFill>
                <a:latin typeface="+mj-lt"/>
              </a:rPr>
            </a:br>
            <a:r>
              <a:rPr lang="en-GB" sz="1350" dirty="0">
                <a:solidFill>
                  <a:schemeClr val="bg1"/>
                </a:solidFill>
                <a:latin typeface="+mj-lt"/>
              </a:rPr>
              <a:t>Developers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2E6100-353A-D8DC-6006-56086FA47F33}"/>
              </a:ext>
            </a:extLst>
          </p:cNvPr>
          <p:cNvSpPr/>
          <p:nvPr/>
        </p:nvSpPr>
        <p:spPr>
          <a:xfrm>
            <a:off x="26235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Port </a:t>
            </a:r>
            <a:endParaRPr lang="en-GB" sz="1350">
              <a:solidFill>
                <a:schemeClr val="bg1"/>
              </a:solidFill>
            </a:endParaRPr>
          </a:p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Captains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D03933-D3F5-2A58-B852-55A3EF1D82E3}"/>
              </a:ext>
            </a:extLst>
          </p:cNvPr>
          <p:cNvSpPr>
            <a:spLocks/>
          </p:cNvSpPr>
          <p:nvPr/>
        </p:nvSpPr>
        <p:spPr>
          <a:xfrm>
            <a:off x="5490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Freight Forwarders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66A32E4-4B4B-68CF-CA1B-84C161F79655}"/>
              </a:ext>
            </a:extLst>
          </p:cNvPr>
          <p:cNvSpPr/>
          <p:nvPr/>
        </p:nvSpPr>
        <p:spPr>
          <a:xfrm>
            <a:off x="67455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Customs</a:t>
            </a:r>
            <a:br>
              <a:rPr lang="en-GB" sz="1350" dirty="0">
                <a:solidFill>
                  <a:schemeClr val="bg1"/>
                </a:solidFill>
                <a:latin typeface="+mj-lt"/>
              </a:rPr>
            </a:br>
            <a:r>
              <a:rPr lang="en-GB" sz="1350" dirty="0">
                <a:solidFill>
                  <a:schemeClr val="bg1"/>
                </a:solidFill>
                <a:latin typeface="+mj-lt"/>
              </a:rPr>
              <a:t>Brokers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A06A73F-7DB2-B855-CA25-BB6385E78728}"/>
              </a:ext>
            </a:extLst>
          </p:cNvPr>
          <p:cNvSpPr/>
          <p:nvPr/>
        </p:nvSpPr>
        <p:spPr>
          <a:xfrm>
            <a:off x="67455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Naval </a:t>
            </a:r>
            <a:br>
              <a:rPr lang="en-GB" sz="1350" dirty="0">
                <a:solidFill>
                  <a:schemeClr val="bg1"/>
                </a:solidFill>
                <a:latin typeface="+mj-lt"/>
              </a:rPr>
            </a:br>
            <a:r>
              <a:rPr lang="en-GB" sz="1350" dirty="0">
                <a:solidFill>
                  <a:schemeClr val="bg1"/>
                </a:solidFill>
                <a:latin typeface="+mj-lt"/>
              </a:rPr>
              <a:t>Engineers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2298635-915B-027B-E2FA-96D2E5A1D08D}"/>
              </a:ext>
            </a:extLst>
          </p:cNvPr>
          <p:cNvSpPr/>
          <p:nvPr/>
        </p:nvSpPr>
        <p:spPr>
          <a:xfrm>
            <a:off x="6745500" y="3618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Chartering</a:t>
            </a:r>
            <a:endParaRPr lang="en-GB" sz="1350">
              <a:solidFill>
                <a:schemeClr val="bg1"/>
              </a:solidFill>
            </a:endParaRPr>
          </a:p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Agents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BB2CF99-4E5A-3CA1-A655-22260379E74D}"/>
              </a:ext>
            </a:extLst>
          </p:cNvPr>
          <p:cNvSpPr/>
          <p:nvPr/>
        </p:nvSpPr>
        <p:spPr>
          <a:xfrm>
            <a:off x="26145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Shipping</a:t>
            </a:r>
            <a:endParaRPr lang="en-GB" sz="1350">
              <a:solidFill>
                <a:schemeClr val="bg1"/>
              </a:solidFill>
            </a:endParaRPr>
          </a:p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Experts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B63C2A0-9136-672B-E3F9-5FCB119FD77F}"/>
              </a:ext>
            </a:extLst>
          </p:cNvPr>
          <p:cNvSpPr/>
          <p:nvPr/>
        </p:nvSpPr>
        <p:spPr>
          <a:xfrm>
            <a:off x="46800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Shipbrokers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2F84B59-A27E-5D84-53C4-89BF5C60F645}"/>
              </a:ext>
            </a:extLst>
          </p:cNvPr>
          <p:cNvSpPr/>
          <p:nvPr/>
        </p:nvSpPr>
        <p:spPr>
          <a:xfrm>
            <a:off x="46800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Stevedore</a:t>
            </a:r>
            <a:endParaRPr lang="en-GB" sz="1350">
              <a:solidFill>
                <a:schemeClr val="bg1"/>
              </a:solidFill>
            </a:endParaRPr>
          </a:p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Foremen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2B539E5-8E6E-2EE2-0C37-E4FD95708EDF}"/>
              </a:ext>
            </a:extLst>
          </p:cNvPr>
          <p:cNvSpPr/>
          <p:nvPr/>
        </p:nvSpPr>
        <p:spPr>
          <a:xfrm>
            <a:off x="2614500" y="3618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HSSEQ</a:t>
            </a:r>
            <a:endParaRPr lang="en-GB" sz="1350">
              <a:solidFill>
                <a:schemeClr val="bg1"/>
              </a:solidFill>
            </a:endParaRPr>
          </a:p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Specialists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B343E0-05F0-5008-A7ED-04CFA2871CDD}"/>
              </a:ext>
            </a:extLst>
          </p:cNvPr>
          <p:cNvSpPr/>
          <p:nvPr/>
        </p:nvSpPr>
        <p:spPr>
          <a:xfrm>
            <a:off x="4680000" y="3618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Legal </a:t>
            </a:r>
            <a:endParaRPr lang="en-GB" sz="1350">
              <a:solidFill>
                <a:schemeClr val="bg1"/>
              </a:solidFill>
            </a:endParaRPr>
          </a:p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Advisors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F97D55E-DFB0-3EA5-50DB-021E46B3FE68}"/>
              </a:ext>
            </a:extLst>
          </p:cNvPr>
          <p:cNvSpPr/>
          <p:nvPr/>
        </p:nvSpPr>
        <p:spPr>
          <a:xfrm>
            <a:off x="5670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Quality</a:t>
            </a:r>
            <a:br>
              <a:rPr lang="en-GB" sz="1350" dirty="0">
                <a:solidFill>
                  <a:schemeClr val="bg1"/>
                </a:solidFill>
                <a:latin typeface="+mj-lt"/>
              </a:rPr>
            </a:br>
            <a:r>
              <a:rPr lang="en-GB" sz="1350" dirty="0">
                <a:solidFill>
                  <a:schemeClr val="bg1"/>
                </a:solidFill>
                <a:latin typeface="+mj-lt"/>
              </a:rPr>
              <a:t>Inspectors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94FEEA1-B32C-F548-A1DB-D6883B487BDE}"/>
              </a:ext>
            </a:extLst>
          </p:cNvPr>
          <p:cNvSpPr/>
          <p:nvPr/>
        </p:nvSpPr>
        <p:spPr>
          <a:xfrm>
            <a:off x="567000" y="3618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IT</a:t>
            </a:r>
            <a:br>
              <a:rPr lang="en-GB" sz="1350" dirty="0">
                <a:solidFill>
                  <a:schemeClr val="bg1"/>
                </a:solidFill>
                <a:latin typeface="+mj-lt"/>
              </a:rPr>
            </a:br>
            <a:r>
              <a:rPr lang="en-GB" sz="1350" dirty="0">
                <a:solidFill>
                  <a:schemeClr val="bg1"/>
                </a:solidFill>
                <a:latin typeface="+mj-lt"/>
              </a:rPr>
              <a:t>Developers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2E9A06E-D90A-2007-E1E1-D40126208FE4}"/>
              </a:ext>
            </a:extLst>
          </p:cNvPr>
          <p:cNvSpPr>
            <a:spLocks/>
          </p:cNvSpPr>
          <p:nvPr/>
        </p:nvSpPr>
        <p:spPr>
          <a:xfrm>
            <a:off x="5580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Freight Forwarders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CFDDE12-63D6-6F80-90BC-B5A6A2F2686D}"/>
              </a:ext>
            </a:extLst>
          </p:cNvPr>
          <p:cNvSpPr/>
          <p:nvPr/>
        </p:nvSpPr>
        <p:spPr>
          <a:xfrm>
            <a:off x="67545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Customs</a:t>
            </a:r>
            <a:br>
              <a:rPr lang="en-GB" sz="1350" dirty="0">
                <a:solidFill>
                  <a:schemeClr val="bg1"/>
                </a:solidFill>
                <a:latin typeface="+mj-lt"/>
              </a:rPr>
            </a:br>
            <a:r>
              <a:rPr lang="en-GB" sz="1350" dirty="0">
                <a:solidFill>
                  <a:schemeClr val="bg1"/>
                </a:solidFill>
                <a:latin typeface="+mj-lt"/>
              </a:rPr>
              <a:t>Brokers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F3FBD97-5BA5-28CA-AC99-5BB922ACE70D}"/>
              </a:ext>
            </a:extLst>
          </p:cNvPr>
          <p:cNvSpPr/>
          <p:nvPr/>
        </p:nvSpPr>
        <p:spPr>
          <a:xfrm>
            <a:off x="6754500" y="2511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Naval </a:t>
            </a:r>
            <a:br>
              <a:rPr lang="en-GB" sz="1350" dirty="0">
                <a:solidFill>
                  <a:schemeClr val="bg1"/>
                </a:solidFill>
                <a:latin typeface="+mj-lt"/>
              </a:rPr>
            </a:br>
            <a:r>
              <a:rPr lang="en-GB" sz="1350" dirty="0">
                <a:solidFill>
                  <a:schemeClr val="bg1"/>
                </a:solidFill>
                <a:latin typeface="+mj-lt"/>
              </a:rPr>
              <a:t>Engineers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55FB914-AE29-7927-60E6-B47E892804F0}"/>
              </a:ext>
            </a:extLst>
          </p:cNvPr>
          <p:cNvSpPr/>
          <p:nvPr/>
        </p:nvSpPr>
        <p:spPr>
          <a:xfrm>
            <a:off x="6754500" y="3618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Chartering</a:t>
            </a:r>
            <a:endParaRPr lang="en-GB" sz="1350">
              <a:solidFill>
                <a:schemeClr val="bg1"/>
              </a:solidFill>
            </a:endParaRPr>
          </a:p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Agents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D03BDA9-DB0F-324C-B084-480FBF4CA541}"/>
              </a:ext>
            </a:extLst>
          </p:cNvPr>
          <p:cNvSpPr/>
          <p:nvPr/>
        </p:nvSpPr>
        <p:spPr>
          <a:xfrm>
            <a:off x="26235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Shipping</a:t>
            </a:r>
            <a:endParaRPr lang="en-GB" sz="1350">
              <a:solidFill>
                <a:schemeClr val="bg1"/>
              </a:solidFill>
            </a:endParaRPr>
          </a:p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Experts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B08D320-44E4-7693-10F5-1FE02B5E3F6C}"/>
              </a:ext>
            </a:extLst>
          </p:cNvPr>
          <p:cNvSpPr/>
          <p:nvPr/>
        </p:nvSpPr>
        <p:spPr>
          <a:xfrm>
            <a:off x="4689000" y="1404000"/>
            <a:ext cx="1876500" cy="918000"/>
          </a:xfrm>
          <a:prstGeom prst="rect">
            <a:avLst/>
          </a:prstGeom>
          <a:solidFill>
            <a:schemeClr val="accent2">
              <a:lumMod val="50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  <a:latin typeface="+mj-lt"/>
              </a:rPr>
              <a:t>Shipbrokers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111049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331BD-A411-87F5-29FD-EA7B164B4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Our Solutions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9400F9B0-59EB-37E6-5AF8-76E89B9FC812}"/>
              </a:ext>
            </a:extLst>
          </p:cNvPr>
          <p:cNvSpPr/>
          <p:nvPr/>
        </p:nvSpPr>
        <p:spPr>
          <a:xfrm>
            <a:off x="7341300" y="2943000"/>
            <a:ext cx="1080000" cy="1080000"/>
          </a:xfrm>
          <a:custGeom>
            <a:avLst/>
            <a:gdLst>
              <a:gd name="connsiteX0" fmla="*/ 1079647 w 1081143"/>
              <a:gd name="connsiteY0" fmla="*/ 539548 h 1080508"/>
              <a:gd name="connsiteX1" fmla="*/ 539393 w 1081143"/>
              <a:gd name="connsiteY1" fmla="*/ -707 h 1080508"/>
              <a:gd name="connsiteX2" fmla="*/ -861 w 1081143"/>
              <a:gd name="connsiteY2" fmla="*/ 539548 h 1080508"/>
              <a:gd name="connsiteX3" fmla="*/ 539393 w 1081143"/>
              <a:gd name="connsiteY3" fmla="*/ 1079802 h 1080508"/>
              <a:gd name="connsiteX4" fmla="*/ 540028 w 1081143"/>
              <a:gd name="connsiteY4" fmla="*/ 1079802 h 1080508"/>
              <a:gd name="connsiteX5" fmla="*/ 1080283 w 1081143"/>
              <a:gd name="connsiteY5" fmla="*/ 539548 h 108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1143" h="1080508">
                <a:moveTo>
                  <a:pt x="1079647" y="539548"/>
                </a:moveTo>
                <a:cubicBezTo>
                  <a:pt x="1079647" y="241175"/>
                  <a:pt x="837765" y="-707"/>
                  <a:pt x="539393" y="-707"/>
                </a:cubicBezTo>
                <a:cubicBezTo>
                  <a:pt x="241020" y="-707"/>
                  <a:pt x="-861" y="241175"/>
                  <a:pt x="-861" y="539548"/>
                </a:cubicBezTo>
                <a:cubicBezTo>
                  <a:pt x="-861" y="837919"/>
                  <a:pt x="241020" y="1079802"/>
                  <a:pt x="539393" y="1079802"/>
                </a:cubicBezTo>
                <a:cubicBezTo>
                  <a:pt x="539609" y="1079802"/>
                  <a:pt x="539812" y="1079802"/>
                  <a:pt x="540028" y="1079802"/>
                </a:cubicBezTo>
                <a:cubicBezTo>
                  <a:pt x="838260" y="1079446"/>
                  <a:pt x="1079927" y="837780"/>
                  <a:pt x="1080283" y="539548"/>
                </a:cubicBezTo>
              </a:path>
            </a:pathLst>
          </a:custGeom>
          <a:solidFill>
            <a:srgbClr val="FFFFFF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8B74B8E-5DA1-9BCE-2E37-BD20F493051B}"/>
              </a:ext>
            </a:extLst>
          </p:cNvPr>
          <p:cNvSpPr>
            <a:spLocks noChangeAspect="1"/>
          </p:cNvSpPr>
          <p:nvPr/>
        </p:nvSpPr>
        <p:spPr>
          <a:xfrm>
            <a:off x="2383616" y="1052227"/>
            <a:ext cx="1080000" cy="1080000"/>
          </a:xfrm>
          <a:custGeom>
            <a:avLst/>
            <a:gdLst>
              <a:gd name="connsiteX0" fmla="*/ 539699 w 1080508"/>
              <a:gd name="connsiteY0" fmla="*/ -593 h 1080508"/>
              <a:gd name="connsiteX1" fmla="*/ 1079954 w 1080508"/>
              <a:gd name="connsiteY1" fmla="*/ 539661 h 1080508"/>
              <a:gd name="connsiteX2" fmla="*/ 539699 w 1080508"/>
              <a:gd name="connsiteY2" fmla="*/ 1079915 h 1080508"/>
              <a:gd name="connsiteX3" fmla="*/ -555 w 1080508"/>
              <a:gd name="connsiteY3" fmla="*/ 539661 h 1080508"/>
              <a:gd name="connsiteX4" fmla="*/ 539445 w 1080508"/>
              <a:gd name="connsiteY4" fmla="*/ -593 h 1080508"/>
              <a:gd name="connsiteX5" fmla="*/ 539699 w 1080508"/>
              <a:gd name="connsiteY5" fmla="*/ -593 h 108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0508" h="1080508">
                <a:moveTo>
                  <a:pt x="539699" y="-593"/>
                </a:moveTo>
                <a:cubicBezTo>
                  <a:pt x="838072" y="-593"/>
                  <a:pt x="1079954" y="241289"/>
                  <a:pt x="1079954" y="539661"/>
                </a:cubicBezTo>
                <a:cubicBezTo>
                  <a:pt x="1079954" y="838033"/>
                  <a:pt x="838072" y="1079915"/>
                  <a:pt x="539699" y="1079915"/>
                </a:cubicBezTo>
                <a:cubicBezTo>
                  <a:pt x="241327" y="1079915"/>
                  <a:pt x="-555" y="838033"/>
                  <a:pt x="-555" y="539661"/>
                </a:cubicBezTo>
                <a:cubicBezTo>
                  <a:pt x="-631" y="241352"/>
                  <a:pt x="241136" y="-517"/>
                  <a:pt x="539445" y="-593"/>
                </a:cubicBezTo>
                <a:cubicBezTo>
                  <a:pt x="539534" y="-593"/>
                  <a:pt x="539610" y="-593"/>
                  <a:pt x="539699" y="-593"/>
                </a:cubicBezTo>
              </a:path>
            </a:pathLst>
          </a:custGeom>
          <a:solidFill>
            <a:srgbClr val="FFFFFF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4EDFA8F-44EA-2E96-7EDF-09437920586A}"/>
              </a:ext>
            </a:extLst>
          </p:cNvPr>
          <p:cNvSpPr/>
          <p:nvPr/>
        </p:nvSpPr>
        <p:spPr>
          <a:xfrm>
            <a:off x="2580847" y="1404550"/>
            <a:ext cx="685538" cy="375356"/>
          </a:xfrm>
          <a:custGeom>
            <a:avLst/>
            <a:gdLst>
              <a:gd name="connsiteX0" fmla="*/ 624828 w 725449"/>
              <a:gd name="connsiteY0" fmla="*/ 174876 h 397209"/>
              <a:gd name="connsiteX1" fmla="*/ 580484 w 725449"/>
              <a:gd name="connsiteY1" fmla="*/ 174876 h 397209"/>
              <a:gd name="connsiteX2" fmla="*/ 573369 w 725449"/>
              <a:gd name="connsiteY2" fmla="*/ 168269 h 397209"/>
              <a:gd name="connsiteX3" fmla="*/ 573369 w 725449"/>
              <a:gd name="connsiteY3" fmla="*/ 167888 h 397209"/>
              <a:gd name="connsiteX4" fmla="*/ 573369 w 725449"/>
              <a:gd name="connsiteY4" fmla="*/ 138537 h 397209"/>
              <a:gd name="connsiteX5" fmla="*/ 580357 w 725449"/>
              <a:gd name="connsiteY5" fmla="*/ 131549 h 397209"/>
              <a:gd name="connsiteX6" fmla="*/ 580484 w 725449"/>
              <a:gd name="connsiteY6" fmla="*/ 131549 h 397209"/>
              <a:gd name="connsiteX7" fmla="*/ 624828 w 725449"/>
              <a:gd name="connsiteY7" fmla="*/ 131549 h 397209"/>
              <a:gd name="connsiteX8" fmla="*/ 631816 w 725449"/>
              <a:gd name="connsiteY8" fmla="*/ 138283 h 397209"/>
              <a:gd name="connsiteX9" fmla="*/ 631816 w 725449"/>
              <a:gd name="connsiteY9" fmla="*/ 138537 h 397209"/>
              <a:gd name="connsiteX10" fmla="*/ 631816 w 725449"/>
              <a:gd name="connsiteY10" fmla="*/ 167888 h 397209"/>
              <a:gd name="connsiteX11" fmla="*/ 625082 w 725449"/>
              <a:gd name="connsiteY11" fmla="*/ 174876 h 397209"/>
              <a:gd name="connsiteX12" fmla="*/ 624828 w 725449"/>
              <a:gd name="connsiteY12" fmla="*/ 174876 h 397209"/>
              <a:gd name="connsiteX13" fmla="*/ 507807 w 725449"/>
              <a:gd name="connsiteY13" fmla="*/ 174876 h 397209"/>
              <a:gd name="connsiteX14" fmla="*/ 552151 w 725449"/>
              <a:gd name="connsiteY14" fmla="*/ 174876 h 397209"/>
              <a:gd name="connsiteX15" fmla="*/ 559139 w 725449"/>
              <a:gd name="connsiteY15" fmla="*/ 168142 h 397209"/>
              <a:gd name="connsiteX16" fmla="*/ 559139 w 725449"/>
              <a:gd name="connsiteY16" fmla="*/ 167888 h 397209"/>
              <a:gd name="connsiteX17" fmla="*/ 559139 w 725449"/>
              <a:gd name="connsiteY17" fmla="*/ 138537 h 397209"/>
              <a:gd name="connsiteX18" fmla="*/ 552404 w 725449"/>
              <a:gd name="connsiteY18" fmla="*/ 131549 h 397209"/>
              <a:gd name="connsiteX19" fmla="*/ 552151 w 725449"/>
              <a:gd name="connsiteY19" fmla="*/ 131549 h 397209"/>
              <a:gd name="connsiteX20" fmla="*/ 507807 w 725449"/>
              <a:gd name="connsiteY20" fmla="*/ 131549 h 397209"/>
              <a:gd name="connsiteX21" fmla="*/ 500692 w 725449"/>
              <a:gd name="connsiteY21" fmla="*/ 138410 h 397209"/>
              <a:gd name="connsiteX22" fmla="*/ 500692 w 725449"/>
              <a:gd name="connsiteY22" fmla="*/ 138537 h 397209"/>
              <a:gd name="connsiteX23" fmla="*/ 500692 w 725449"/>
              <a:gd name="connsiteY23" fmla="*/ 167888 h 397209"/>
              <a:gd name="connsiteX24" fmla="*/ 507807 w 725449"/>
              <a:gd name="connsiteY24" fmla="*/ 174876 h 397209"/>
              <a:gd name="connsiteX25" fmla="*/ 332339 w 725449"/>
              <a:gd name="connsiteY25" fmla="*/ 174876 h 397209"/>
              <a:gd name="connsiteX26" fmla="*/ 287995 w 725449"/>
              <a:gd name="connsiteY26" fmla="*/ 174876 h 397209"/>
              <a:gd name="connsiteX27" fmla="*/ 280880 w 725449"/>
              <a:gd name="connsiteY27" fmla="*/ 167888 h 397209"/>
              <a:gd name="connsiteX28" fmla="*/ 280880 w 725449"/>
              <a:gd name="connsiteY28" fmla="*/ 138537 h 397209"/>
              <a:gd name="connsiteX29" fmla="*/ 287868 w 725449"/>
              <a:gd name="connsiteY29" fmla="*/ 131549 h 397209"/>
              <a:gd name="connsiteX30" fmla="*/ 287995 w 725449"/>
              <a:gd name="connsiteY30" fmla="*/ 131549 h 397209"/>
              <a:gd name="connsiteX31" fmla="*/ 332339 w 725449"/>
              <a:gd name="connsiteY31" fmla="*/ 131549 h 397209"/>
              <a:gd name="connsiteX32" fmla="*/ 339327 w 725449"/>
              <a:gd name="connsiteY32" fmla="*/ 138537 h 397209"/>
              <a:gd name="connsiteX33" fmla="*/ 339327 w 725449"/>
              <a:gd name="connsiteY33" fmla="*/ 167888 h 397209"/>
              <a:gd name="connsiteX34" fmla="*/ 332593 w 725449"/>
              <a:gd name="connsiteY34" fmla="*/ 174876 h 397209"/>
              <a:gd name="connsiteX35" fmla="*/ 332339 w 725449"/>
              <a:gd name="connsiteY35" fmla="*/ 174876 h 397209"/>
              <a:gd name="connsiteX36" fmla="*/ 478583 w 725449"/>
              <a:gd name="connsiteY36" fmla="*/ 174876 h 397209"/>
              <a:gd name="connsiteX37" fmla="*/ 434240 w 725449"/>
              <a:gd name="connsiteY37" fmla="*/ 174876 h 397209"/>
              <a:gd name="connsiteX38" fmla="*/ 427124 w 725449"/>
              <a:gd name="connsiteY38" fmla="*/ 167888 h 397209"/>
              <a:gd name="connsiteX39" fmla="*/ 427124 w 725449"/>
              <a:gd name="connsiteY39" fmla="*/ 138537 h 397209"/>
              <a:gd name="connsiteX40" fmla="*/ 434112 w 725449"/>
              <a:gd name="connsiteY40" fmla="*/ 131549 h 397209"/>
              <a:gd name="connsiteX41" fmla="*/ 434240 w 725449"/>
              <a:gd name="connsiteY41" fmla="*/ 131549 h 397209"/>
              <a:gd name="connsiteX42" fmla="*/ 478583 w 725449"/>
              <a:gd name="connsiteY42" fmla="*/ 131549 h 397209"/>
              <a:gd name="connsiteX43" fmla="*/ 485572 w 725449"/>
              <a:gd name="connsiteY43" fmla="*/ 138283 h 397209"/>
              <a:gd name="connsiteX44" fmla="*/ 485572 w 725449"/>
              <a:gd name="connsiteY44" fmla="*/ 138537 h 397209"/>
              <a:gd name="connsiteX45" fmla="*/ 485572 w 725449"/>
              <a:gd name="connsiteY45" fmla="*/ 167888 h 397209"/>
              <a:gd name="connsiteX46" fmla="*/ 478837 w 725449"/>
              <a:gd name="connsiteY46" fmla="*/ 174876 h 397209"/>
              <a:gd name="connsiteX47" fmla="*/ 478583 w 725449"/>
              <a:gd name="connsiteY47" fmla="*/ 174876 h 397209"/>
              <a:gd name="connsiteX48" fmla="*/ 405016 w 725449"/>
              <a:gd name="connsiteY48" fmla="*/ 174876 h 397209"/>
              <a:gd name="connsiteX49" fmla="*/ 360673 w 725449"/>
              <a:gd name="connsiteY49" fmla="*/ 174876 h 397209"/>
              <a:gd name="connsiteX50" fmla="*/ 353558 w 725449"/>
              <a:gd name="connsiteY50" fmla="*/ 168269 h 397209"/>
              <a:gd name="connsiteX51" fmla="*/ 353558 w 725449"/>
              <a:gd name="connsiteY51" fmla="*/ 167888 h 397209"/>
              <a:gd name="connsiteX52" fmla="*/ 353558 w 725449"/>
              <a:gd name="connsiteY52" fmla="*/ 138537 h 397209"/>
              <a:gd name="connsiteX53" fmla="*/ 360546 w 725449"/>
              <a:gd name="connsiteY53" fmla="*/ 131549 h 397209"/>
              <a:gd name="connsiteX54" fmla="*/ 360673 w 725449"/>
              <a:gd name="connsiteY54" fmla="*/ 131549 h 397209"/>
              <a:gd name="connsiteX55" fmla="*/ 405016 w 725449"/>
              <a:gd name="connsiteY55" fmla="*/ 131549 h 397209"/>
              <a:gd name="connsiteX56" fmla="*/ 412004 w 725449"/>
              <a:gd name="connsiteY56" fmla="*/ 138283 h 397209"/>
              <a:gd name="connsiteX57" fmla="*/ 412004 w 725449"/>
              <a:gd name="connsiteY57" fmla="*/ 138537 h 397209"/>
              <a:gd name="connsiteX58" fmla="*/ 412004 w 725449"/>
              <a:gd name="connsiteY58" fmla="*/ 167888 h 397209"/>
              <a:gd name="connsiteX59" fmla="*/ 405271 w 725449"/>
              <a:gd name="connsiteY59" fmla="*/ 174876 h 397209"/>
              <a:gd name="connsiteX60" fmla="*/ 405016 w 725449"/>
              <a:gd name="connsiteY60" fmla="*/ 174876 h 397209"/>
              <a:gd name="connsiteX61" fmla="*/ 279990 w 725449"/>
              <a:gd name="connsiteY61" fmla="*/ 268900 h 397209"/>
              <a:gd name="connsiteX62" fmla="*/ 259407 w 725449"/>
              <a:gd name="connsiteY62" fmla="*/ 248570 h 397209"/>
              <a:gd name="connsiteX63" fmla="*/ 279736 w 725449"/>
              <a:gd name="connsiteY63" fmla="*/ 227987 h 397209"/>
              <a:gd name="connsiteX64" fmla="*/ 300320 w 725449"/>
              <a:gd name="connsiteY64" fmla="*/ 248316 h 397209"/>
              <a:gd name="connsiteX65" fmla="*/ 300320 w 725449"/>
              <a:gd name="connsiteY65" fmla="*/ 248443 h 397209"/>
              <a:gd name="connsiteX66" fmla="*/ 280626 w 725449"/>
              <a:gd name="connsiteY66" fmla="*/ 268900 h 397209"/>
              <a:gd name="connsiteX67" fmla="*/ 279990 w 725449"/>
              <a:gd name="connsiteY67" fmla="*/ 268900 h 397209"/>
              <a:gd name="connsiteX68" fmla="*/ 207313 w 725449"/>
              <a:gd name="connsiteY68" fmla="*/ 268900 h 397209"/>
              <a:gd name="connsiteX69" fmla="*/ 186729 w 725449"/>
              <a:gd name="connsiteY69" fmla="*/ 248570 h 397209"/>
              <a:gd name="connsiteX70" fmla="*/ 207058 w 725449"/>
              <a:gd name="connsiteY70" fmla="*/ 227987 h 397209"/>
              <a:gd name="connsiteX71" fmla="*/ 227642 w 725449"/>
              <a:gd name="connsiteY71" fmla="*/ 248316 h 397209"/>
              <a:gd name="connsiteX72" fmla="*/ 227642 w 725449"/>
              <a:gd name="connsiteY72" fmla="*/ 248443 h 397209"/>
              <a:gd name="connsiteX73" fmla="*/ 207313 w 725449"/>
              <a:gd name="connsiteY73" fmla="*/ 268900 h 397209"/>
              <a:gd name="connsiteX74" fmla="*/ 178089 w 725449"/>
              <a:gd name="connsiteY74" fmla="*/ 116429 h 397209"/>
              <a:gd name="connsiteX75" fmla="*/ 222433 w 725449"/>
              <a:gd name="connsiteY75" fmla="*/ 116429 h 397209"/>
              <a:gd name="connsiteX76" fmla="*/ 222433 w 725449"/>
              <a:gd name="connsiteY76" fmla="*/ 131549 h 397209"/>
              <a:gd name="connsiteX77" fmla="*/ 178089 w 725449"/>
              <a:gd name="connsiteY77" fmla="*/ 131549 h 397209"/>
              <a:gd name="connsiteX78" fmla="*/ 133746 w 725449"/>
              <a:gd name="connsiteY78" fmla="*/ 268900 h 397209"/>
              <a:gd name="connsiteX79" fmla="*/ 113163 w 725449"/>
              <a:gd name="connsiteY79" fmla="*/ 248570 h 397209"/>
              <a:gd name="connsiteX80" fmla="*/ 133492 w 725449"/>
              <a:gd name="connsiteY80" fmla="*/ 227987 h 397209"/>
              <a:gd name="connsiteX81" fmla="*/ 154075 w 725449"/>
              <a:gd name="connsiteY81" fmla="*/ 248316 h 397209"/>
              <a:gd name="connsiteX82" fmla="*/ 154075 w 725449"/>
              <a:gd name="connsiteY82" fmla="*/ 248443 h 397209"/>
              <a:gd name="connsiteX83" fmla="*/ 134381 w 725449"/>
              <a:gd name="connsiteY83" fmla="*/ 268900 h 397209"/>
              <a:gd name="connsiteX84" fmla="*/ 133746 w 725449"/>
              <a:gd name="connsiteY84" fmla="*/ 268900 h 397209"/>
              <a:gd name="connsiteX85" fmla="*/ 724061 w 725449"/>
              <a:gd name="connsiteY85" fmla="*/ 198890 h 397209"/>
              <a:gd name="connsiteX86" fmla="*/ 711355 w 725449"/>
              <a:gd name="connsiteY86" fmla="*/ 189996 h 397209"/>
              <a:gd name="connsiteX87" fmla="*/ 251402 w 725449"/>
              <a:gd name="connsiteY87" fmla="*/ 189996 h 397209"/>
              <a:gd name="connsiteX88" fmla="*/ 251402 w 725449"/>
              <a:gd name="connsiteY88" fmla="*/ 87205 h 397209"/>
              <a:gd name="connsiteX89" fmla="*/ 236536 w 725449"/>
              <a:gd name="connsiteY89" fmla="*/ 72085 h 397209"/>
              <a:gd name="connsiteX90" fmla="*/ 236283 w 725449"/>
              <a:gd name="connsiteY90" fmla="*/ 72085 h 397209"/>
              <a:gd name="connsiteX91" fmla="*/ 221289 w 725449"/>
              <a:gd name="connsiteY91" fmla="*/ 72085 h 397209"/>
              <a:gd name="connsiteX92" fmla="*/ 221289 w 725449"/>
              <a:gd name="connsiteY92" fmla="*/ 6523 h 397209"/>
              <a:gd name="connsiteX93" fmla="*/ 214428 w 725449"/>
              <a:gd name="connsiteY93" fmla="*/ -592 h 397209"/>
              <a:gd name="connsiteX94" fmla="*/ 214174 w 725449"/>
              <a:gd name="connsiteY94" fmla="*/ -592 h 397209"/>
              <a:gd name="connsiteX95" fmla="*/ 198418 w 725449"/>
              <a:gd name="connsiteY95" fmla="*/ -592 h 397209"/>
              <a:gd name="connsiteX96" fmla="*/ 191303 w 725449"/>
              <a:gd name="connsiteY96" fmla="*/ 6269 h 397209"/>
              <a:gd name="connsiteX97" fmla="*/ 191303 w 725449"/>
              <a:gd name="connsiteY97" fmla="*/ 6523 h 397209"/>
              <a:gd name="connsiteX98" fmla="*/ 191303 w 725449"/>
              <a:gd name="connsiteY98" fmla="*/ 42862 h 397209"/>
              <a:gd name="connsiteX99" fmla="*/ 169195 w 725449"/>
              <a:gd name="connsiteY99" fmla="*/ 42862 h 397209"/>
              <a:gd name="connsiteX100" fmla="*/ 162080 w 725449"/>
              <a:gd name="connsiteY100" fmla="*/ 49723 h 397209"/>
              <a:gd name="connsiteX101" fmla="*/ 162080 w 725449"/>
              <a:gd name="connsiteY101" fmla="*/ 49977 h 397209"/>
              <a:gd name="connsiteX102" fmla="*/ 162080 w 725449"/>
              <a:gd name="connsiteY102" fmla="*/ 72085 h 397209"/>
              <a:gd name="connsiteX103" fmla="*/ 129298 w 725449"/>
              <a:gd name="connsiteY103" fmla="*/ 72085 h 397209"/>
              <a:gd name="connsiteX104" fmla="*/ 115068 w 725449"/>
              <a:gd name="connsiteY104" fmla="*/ 83648 h 397209"/>
              <a:gd name="connsiteX105" fmla="*/ 103633 w 725449"/>
              <a:gd name="connsiteY105" fmla="*/ 131549 h 397209"/>
              <a:gd name="connsiteX106" fmla="*/ 73901 w 725449"/>
              <a:gd name="connsiteY106" fmla="*/ 131549 h 397209"/>
              <a:gd name="connsiteX107" fmla="*/ 58781 w 725449"/>
              <a:gd name="connsiteY107" fmla="*/ 146161 h 397209"/>
              <a:gd name="connsiteX108" fmla="*/ 58781 w 725449"/>
              <a:gd name="connsiteY108" fmla="*/ 146542 h 397209"/>
              <a:gd name="connsiteX109" fmla="*/ 58781 w 725449"/>
              <a:gd name="connsiteY109" fmla="*/ 190886 h 397209"/>
              <a:gd name="connsiteX110" fmla="*/ 14438 w 725449"/>
              <a:gd name="connsiteY110" fmla="*/ 190886 h 397209"/>
              <a:gd name="connsiteX111" fmla="*/ -555 w 725449"/>
              <a:gd name="connsiteY111" fmla="*/ 205624 h 397209"/>
              <a:gd name="connsiteX112" fmla="*/ -555 w 725449"/>
              <a:gd name="connsiteY112" fmla="*/ 206006 h 397209"/>
              <a:gd name="connsiteX113" fmla="*/ 33115 w 725449"/>
              <a:gd name="connsiteY113" fmla="*/ 334462 h 397209"/>
              <a:gd name="connsiteX114" fmla="*/ 14438 w 725449"/>
              <a:gd name="connsiteY114" fmla="*/ 377026 h 397209"/>
              <a:gd name="connsiteX115" fmla="*/ 16217 w 725449"/>
              <a:gd name="connsiteY115" fmla="*/ 390368 h 397209"/>
              <a:gd name="connsiteX116" fmla="*/ 27779 w 725449"/>
              <a:gd name="connsiteY116" fmla="*/ 396594 h 397209"/>
              <a:gd name="connsiteX117" fmla="*/ 133237 w 725449"/>
              <a:gd name="connsiteY117" fmla="*/ 396594 h 397209"/>
              <a:gd name="connsiteX118" fmla="*/ 135906 w 725449"/>
              <a:gd name="connsiteY118" fmla="*/ 395704 h 397209"/>
              <a:gd name="connsiteX119" fmla="*/ 140988 w 725449"/>
              <a:gd name="connsiteY119" fmla="*/ 395704 h 397209"/>
              <a:gd name="connsiteX120" fmla="*/ 147468 w 725449"/>
              <a:gd name="connsiteY120" fmla="*/ 395704 h 397209"/>
              <a:gd name="connsiteX121" fmla="*/ 544019 w 725449"/>
              <a:gd name="connsiteY121" fmla="*/ 395704 h 397209"/>
              <a:gd name="connsiteX122" fmla="*/ 683021 w 725449"/>
              <a:gd name="connsiteY122" fmla="*/ 290499 h 397209"/>
              <a:gd name="connsiteX123" fmla="*/ 683021 w 725449"/>
              <a:gd name="connsiteY123" fmla="*/ 290499 h 397209"/>
              <a:gd name="connsiteX124" fmla="*/ 720249 w 725449"/>
              <a:gd name="connsiteY124" fmla="*/ 216043 h 397209"/>
              <a:gd name="connsiteX125" fmla="*/ 723807 w 725449"/>
              <a:gd name="connsiteY125" fmla="*/ 198382 h 39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725449" h="397209">
                <a:moveTo>
                  <a:pt x="624828" y="174876"/>
                </a:moveTo>
                <a:lnTo>
                  <a:pt x="580484" y="174876"/>
                </a:lnTo>
                <a:cubicBezTo>
                  <a:pt x="576698" y="175016"/>
                  <a:pt x="573509" y="172068"/>
                  <a:pt x="573369" y="168269"/>
                </a:cubicBezTo>
                <a:cubicBezTo>
                  <a:pt x="573369" y="168142"/>
                  <a:pt x="573369" y="168015"/>
                  <a:pt x="573369" y="167888"/>
                </a:cubicBezTo>
                <a:lnTo>
                  <a:pt x="573369" y="138537"/>
                </a:lnTo>
                <a:cubicBezTo>
                  <a:pt x="573369" y="134675"/>
                  <a:pt x="576495" y="131549"/>
                  <a:pt x="580357" y="131549"/>
                </a:cubicBezTo>
                <a:cubicBezTo>
                  <a:pt x="580395" y="131549"/>
                  <a:pt x="580446" y="131549"/>
                  <a:pt x="580484" y="131549"/>
                </a:cubicBezTo>
                <a:lnTo>
                  <a:pt x="624828" y="131549"/>
                </a:lnTo>
                <a:cubicBezTo>
                  <a:pt x="628615" y="131473"/>
                  <a:pt x="631740" y="134497"/>
                  <a:pt x="631816" y="138283"/>
                </a:cubicBezTo>
                <a:cubicBezTo>
                  <a:pt x="631816" y="138359"/>
                  <a:pt x="631816" y="138448"/>
                  <a:pt x="631816" y="138537"/>
                </a:cubicBezTo>
                <a:lnTo>
                  <a:pt x="631816" y="167888"/>
                </a:lnTo>
                <a:cubicBezTo>
                  <a:pt x="631893" y="171674"/>
                  <a:pt x="628868" y="174800"/>
                  <a:pt x="625082" y="174876"/>
                </a:cubicBezTo>
                <a:cubicBezTo>
                  <a:pt x="624993" y="174876"/>
                  <a:pt x="624917" y="174876"/>
                  <a:pt x="624828" y="174876"/>
                </a:cubicBezTo>
                <a:moveTo>
                  <a:pt x="507807" y="174876"/>
                </a:moveTo>
                <a:lnTo>
                  <a:pt x="552151" y="174876"/>
                </a:lnTo>
                <a:cubicBezTo>
                  <a:pt x="555937" y="174952"/>
                  <a:pt x="559063" y="171928"/>
                  <a:pt x="559139" y="168142"/>
                </a:cubicBezTo>
                <a:cubicBezTo>
                  <a:pt x="559139" y="168066"/>
                  <a:pt x="559139" y="167976"/>
                  <a:pt x="559139" y="167888"/>
                </a:cubicBezTo>
                <a:lnTo>
                  <a:pt x="559139" y="138537"/>
                </a:lnTo>
                <a:cubicBezTo>
                  <a:pt x="559215" y="134751"/>
                  <a:pt x="556191" y="131625"/>
                  <a:pt x="552404" y="131549"/>
                </a:cubicBezTo>
                <a:cubicBezTo>
                  <a:pt x="552328" y="131549"/>
                  <a:pt x="552239" y="131549"/>
                  <a:pt x="552151" y="131549"/>
                </a:cubicBezTo>
                <a:lnTo>
                  <a:pt x="507807" y="131549"/>
                </a:lnTo>
                <a:cubicBezTo>
                  <a:pt x="503944" y="131473"/>
                  <a:pt x="500768" y="134547"/>
                  <a:pt x="500692" y="138410"/>
                </a:cubicBezTo>
                <a:cubicBezTo>
                  <a:pt x="500692" y="138448"/>
                  <a:pt x="500692" y="138499"/>
                  <a:pt x="500692" y="138537"/>
                </a:cubicBezTo>
                <a:lnTo>
                  <a:pt x="500692" y="167888"/>
                </a:lnTo>
                <a:cubicBezTo>
                  <a:pt x="499802" y="172335"/>
                  <a:pt x="503360" y="174876"/>
                  <a:pt x="507807" y="174876"/>
                </a:cubicBezTo>
                <a:moveTo>
                  <a:pt x="332339" y="174876"/>
                </a:moveTo>
                <a:lnTo>
                  <a:pt x="287995" y="174876"/>
                </a:lnTo>
                <a:cubicBezTo>
                  <a:pt x="283548" y="174876"/>
                  <a:pt x="279990" y="172335"/>
                  <a:pt x="280880" y="167888"/>
                </a:cubicBezTo>
                <a:lnTo>
                  <a:pt x="280880" y="138537"/>
                </a:lnTo>
                <a:cubicBezTo>
                  <a:pt x="280880" y="134675"/>
                  <a:pt x="284006" y="131549"/>
                  <a:pt x="287868" y="131549"/>
                </a:cubicBezTo>
                <a:cubicBezTo>
                  <a:pt x="287906" y="131549"/>
                  <a:pt x="287957" y="131549"/>
                  <a:pt x="287995" y="131549"/>
                </a:cubicBezTo>
                <a:lnTo>
                  <a:pt x="332339" y="131549"/>
                </a:lnTo>
                <a:cubicBezTo>
                  <a:pt x="336201" y="131549"/>
                  <a:pt x="339327" y="134675"/>
                  <a:pt x="339327" y="138537"/>
                </a:cubicBezTo>
                <a:lnTo>
                  <a:pt x="339327" y="167888"/>
                </a:lnTo>
                <a:cubicBezTo>
                  <a:pt x="339403" y="171674"/>
                  <a:pt x="336379" y="174800"/>
                  <a:pt x="332593" y="174876"/>
                </a:cubicBezTo>
                <a:cubicBezTo>
                  <a:pt x="332517" y="174876"/>
                  <a:pt x="332427" y="174876"/>
                  <a:pt x="332339" y="174876"/>
                </a:cubicBezTo>
                <a:moveTo>
                  <a:pt x="478583" y="174876"/>
                </a:moveTo>
                <a:lnTo>
                  <a:pt x="434240" y="174876"/>
                </a:lnTo>
                <a:cubicBezTo>
                  <a:pt x="429793" y="174876"/>
                  <a:pt x="426235" y="172335"/>
                  <a:pt x="427124" y="167888"/>
                </a:cubicBezTo>
                <a:lnTo>
                  <a:pt x="427124" y="138537"/>
                </a:lnTo>
                <a:cubicBezTo>
                  <a:pt x="427124" y="134675"/>
                  <a:pt x="430250" y="131549"/>
                  <a:pt x="434112" y="131549"/>
                </a:cubicBezTo>
                <a:cubicBezTo>
                  <a:pt x="434151" y="131549"/>
                  <a:pt x="434202" y="131549"/>
                  <a:pt x="434240" y="131549"/>
                </a:cubicBezTo>
                <a:lnTo>
                  <a:pt x="478583" y="131549"/>
                </a:lnTo>
                <a:cubicBezTo>
                  <a:pt x="482370" y="131473"/>
                  <a:pt x="485495" y="134497"/>
                  <a:pt x="485572" y="138283"/>
                </a:cubicBezTo>
                <a:cubicBezTo>
                  <a:pt x="485572" y="138359"/>
                  <a:pt x="485572" y="138448"/>
                  <a:pt x="485572" y="138537"/>
                </a:cubicBezTo>
                <a:lnTo>
                  <a:pt x="485572" y="167888"/>
                </a:lnTo>
                <a:cubicBezTo>
                  <a:pt x="485648" y="171674"/>
                  <a:pt x="482624" y="174800"/>
                  <a:pt x="478837" y="174876"/>
                </a:cubicBezTo>
                <a:cubicBezTo>
                  <a:pt x="478761" y="174876"/>
                  <a:pt x="478672" y="174876"/>
                  <a:pt x="478583" y="174876"/>
                </a:cubicBezTo>
                <a:moveTo>
                  <a:pt x="405016" y="174876"/>
                </a:moveTo>
                <a:lnTo>
                  <a:pt x="360673" y="174876"/>
                </a:lnTo>
                <a:cubicBezTo>
                  <a:pt x="356886" y="175016"/>
                  <a:pt x="353697" y="172068"/>
                  <a:pt x="353558" y="168269"/>
                </a:cubicBezTo>
                <a:cubicBezTo>
                  <a:pt x="353558" y="168142"/>
                  <a:pt x="353558" y="168015"/>
                  <a:pt x="353558" y="167888"/>
                </a:cubicBezTo>
                <a:lnTo>
                  <a:pt x="353558" y="138537"/>
                </a:lnTo>
                <a:cubicBezTo>
                  <a:pt x="353558" y="134675"/>
                  <a:pt x="356683" y="131549"/>
                  <a:pt x="360546" y="131549"/>
                </a:cubicBezTo>
                <a:cubicBezTo>
                  <a:pt x="360584" y="131549"/>
                  <a:pt x="360635" y="131549"/>
                  <a:pt x="360673" y="131549"/>
                </a:cubicBezTo>
                <a:lnTo>
                  <a:pt x="405016" y="131549"/>
                </a:lnTo>
                <a:cubicBezTo>
                  <a:pt x="408802" y="131473"/>
                  <a:pt x="411928" y="134497"/>
                  <a:pt x="412004" y="138283"/>
                </a:cubicBezTo>
                <a:cubicBezTo>
                  <a:pt x="412004" y="138359"/>
                  <a:pt x="412004" y="138448"/>
                  <a:pt x="412004" y="138537"/>
                </a:cubicBezTo>
                <a:lnTo>
                  <a:pt x="412004" y="167888"/>
                </a:lnTo>
                <a:cubicBezTo>
                  <a:pt x="412081" y="171674"/>
                  <a:pt x="409057" y="174800"/>
                  <a:pt x="405271" y="174876"/>
                </a:cubicBezTo>
                <a:cubicBezTo>
                  <a:pt x="405181" y="174876"/>
                  <a:pt x="405105" y="174876"/>
                  <a:pt x="405016" y="174876"/>
                </a:cubicBezTo>
                <a:moveTo>
                  <a:pt x="279990" y="268900"/>
                </a:moveTo>
                <a:cubicBezTo>
                  <a:pt x="268695" y="268976"/>
                  <a:pt x="259483" y="259865"/>
                  <a:pt x="259407" y="248570"/>
                </a:cubicBezTo>
                <a:cubicBezTo>
                  <a:pt x="259331" y="237275"/>
                  <a:pt x="268440" y="228063"/>
                  <a:pt x="279736" y="227987"/>
                </a:cubicBezTo>
                <a:cubicBezTo>
                  <a:pt x="291032" y="227923"/>
                  <a:pt x="300244" y="237020"/>
                  <a:pt x="300320" y="248316"/>
                </a:cubicBezTo>
                <a:cubicBezTo>
                  <a:pt x="300320" y="248354"/>
                  <a:pt x="300320" y="248405"/>
                  <a:pt x="300320" y="248443"/>
                </a:cubicBezTo>
                <a:cubicBezTo>
                  <a:pt x="300536" y="259523"/>
                  <a:pt x="291718" y="268684"/>
                  <a:pt x="280626" y="268900"/>
                </a:cubicBezTo>
                <a:cubicBezTo>
                  <a:pt x="280423" y="268900"/>
                  <a:pt x="280206" y="268900"/>
                  <a:pt x="279990" y="268900"/>
                </a:cubicBezTo>
                <a:moveTo>
                  <a:pt x="207313" y="268900"/>
                </a:moveTo>
                <a:cubicBezTo>
                  <a:pt x="196018" y="268976"/>
                  <a:pt x="186805" y="259865"/>
                  <a:pt x="186729" y="248570"/>
                </a:cubicBezTo>
                <a:cubicBezTo>
                  <a:pt x="186666" y="237275"/>
                  <a:pt x="195763" y="228063"/>
                  <a:pt x="207058" y="227987"/>
                </a:cubicBezTo>
                <a:cubicBezTo>
                  <a:pt x="218354" y="227923"/>
                  <a:pt x="227566" y="237020"/>
                  <a:pt x="227642" y="248316"/>
                </a:cubicBezTo>
                <a:cubicBezTo>
                  <a:pt x="227642" y="248354"/>
                  <a:pt x="227642" y="248405"/>
                  <a:pt x="227642" y="248443"/>
                </a:cubicBezTo>
                <a:cubicBezTo>
                  <a:pt x="227578" y="259662"/>
                  <a:pt x="218532" y="268760"/>
                  <a:pt x="207313" y="268900"/>
                </a:cubicBezTo>
                <a:moveTo>
                  <a:pt x="178089" y="116429"/>
                </a:moveTo>
                <a:lnTo>
                  <a:pt x="222433" y="116429"/>
                </a:lnTo>
                <a:lnTo>
                  <a:pt x="222433" y="131549"/>
                </a:lnTo>
                <a:lnTo>
                  <a:pt x="178089" y="131549"/>
                </a:lnTo>
                <a:close/>
                <a:moveTo>
                  <a:pt x="133746" y="268900"/>
                </a:moveTo>
                <a:cubicBezTo>
                  <a:pt x="122450" y="268976"/>
                  <a:pt x="113239" y="259865"/>
                  <a:pt x="113163" y="248570"/>
                </a:cubicBezTo>
                <a:cubicBezTo>
                  <a:pt x="113099" y="237275"/>
                  <a:pt x="122196" y="228063"/>
                  <a:pt x="133492" y="227987"/>
                </a:cubicBezTo>
                <a:cubicBezTo>
                  <a:pt x="144787" y="227923"/>
                  <a:pt x="153999" y="237020"/>
                  <a:pt x="154075" y="248316"/>
                </a:cubicBezTo>
                <a:cubicBezTo>
                  <a:pt x="154075" y="248354"/>
                  <a:pt x="154075" y="248405"/>
                  <a:pt x="154075" y="248443"/>
                </a:cubicBezTo>
                <a:cubicBezTo>
                  <a:pt x="154291" y="259523"/>
                  <a:pt x="145473" y="268684"/>
                  <a:pt x="134381" y="268900"/>
                </a:cubicBezTo>
                <a:cubicBezTo>
                  <a:pt x="134178" y="268900"/>
                  <a:pt x="133962" y="268900"/>
                  <a:pt x="133746" y="268900"/>
                </a:cubicBezTo>
                <a:moveTo>
                  <a:pt x="724061" y="198890"/>
                </a:moveTo>
                <a:cubicBezTo>
                  <a:pt x="721698" y="193884"/>
                  <a:pt x="716870" y="190504"/>
                  <a:pt x="711355" y="189996"/>
                </a:cubicBezTo>
                <a:lnTo>
                  <a:pt x="251402" y="189996"/>
                </a:lnTo>
                <a:lnTo>
                  <a:pt x="251402" y="87205"/>
                </a:lnTo>
                <a:cubicBezTo>
                  <a:pt x="251479" y="78921"/>
                  <a:pt x="244821" y="72162"/>
                  <a:pt x="236536" y="72085"/>
                </a:cubicBezTo>
                <a:cubicBezTo>
                  <a:pt x="236448" y="72085"/>
                  <a:pt x="236371" y="72085"/>
                  <a:pt x="236283" y="72085"/>
                </a:cubicBezTo>
                <a:lnTo>
                  <a:pt x="221289" y="72085"/>
                </a:lnTo>
                <a:lnTo>
                  <a:pt x="221289" y="6523"/>
                </a:lnTo>
                <a:cubicBezTo>
                  <a:pt x="221366" y="2660"/>
                  <a:pt x="218291" y="-516"/>
                  <a:pt x="214428" y="-592"/>
                </a:cubicBezTo>
                <a:cubicBezTo>
                  <a:pt x="214339" y="-592"/>
                  <a:pt x="214263" y="-592"/>
                  <a:pt x="214174" y="-592"/>
                </a:cubicBezTo>
                <a:lnTo>
                  <a:pt x="198418" y="-592"/>
                </a:lnTo>
                <a:cubicBezTo>
                  <a:pt x="194556" y="-668"/>
                  <a:pt x="191379" y="2407"/>
                  <a:pt x="191303" y="6269"/>
                </a:cubicBezTo>
                <a:cubicBezTo>
                  <a:pt x="191303" y="6358"/>
                  <a:pt x="191303" y="6434"/>
                  <a:pt x="191303" y="6523"/>
                </a:cubicBezTo>
                <a:lnTo>
                  <a:pt x="191303" y="42862"/>
                </a:lnTo>
                <a:lnTo>
                  <a:pt x="169195" y="42862"/>
                </a:lnTo>
                <a:cubicBezTo>
                  <a:pt x="165332" y="42786"/>
                  <a:pt x="162156" y="45861"/>
                  <a:pt x="162080" y="49723"/>
                </a:cubicBezTo>
                <a:cubicBezTo>
                  <a:pt x="162080" y="49799"/>
                  <a:pt x="162080" y="49889"/>
                  <a:pt x="162080" y="49977"/>
                </a:cubicBezTo>
                <a:lnTo>
                  <a:pt x="162080" y="72085"/>
                </a:lnTo>
                <a:lnTo>
                  <a:pt x="129298" y="72085"/>
                </a:lnTo>
                <a:cubicBezTo>
                  <a:pt x="122374" y="71959"/>
                  <a:pt x="116364" y="76837"/>
                  <a:pt x="115068" y="83648"/>
                </a:cubicBezTo>
                <a:lnTo>
                  <a:pt x="103633" y="131549"/>
                </a:lnTo>
                <a:lnTo>
                  <a:pt x="73901" y="131549"/>
                </a:lnTo>
                <a:cubicBezTo>
                  <a:pt x="65693" y="131409"/>
                  <a:pt x="58921" y="137953"/>
                  <a:pt x="58781" y="146161"/>
                </a:cubicBezTo>
                <a:cubicBezTo>
                  <a:pt x="58781" y="146288"/>
                  <a:pt x="58781" y="146415"/>
                  <a:pt x="58781" y="146542"/>
                </a:cubicBezTo>
                <a:lnTo>
                  <a:pt x="58781" y="190886"/>
                </a:lnTo>
                <a:lnTo>
                  <a:pt x="14438" y="190886"/>
                </a:lnTo>
                <a:cubicBezTo>
                  <a:pt x="6230" y="190809"/>
                  <a:pt x="-479" y="197416"/>
                  <a:pt x="-555" y="205624"/>
                </a:cubicBezTo>
                <a:cubicBezTo>
                  <a:pt x="-555" y="205751"/>
                  <a:pt x="-555" y="205878"/>
                  <a:pt x="-555" y="206006"/>
                </a:cubicBezTo>
                <a:cubicBezTo>
                  <a:pt x="1211" y="250755"/>
                  <a:pt x="12710" y="294591"/>
                  <a:pt x="33115" y="334462"/>
                </a:cubicBezTo>
                <a:lnTo>
                  <a:pt x="14438" y="377026"/>
                </a:lnTo>
                <a:cubicBezTo>
                  <a:pt x="12760" y="381486"/>
                  <a:pt x="13421" y="386505"/>
                  <a:pt x="16217" y="390368"/>
                </a:cubicBezTo>
                <a:cubicBezTo>
                  <a:pt x="18935" y="394078"/>
                  <a:pt x="23179" y="396365"/>
                  <a:pt x="27779" y="396594"/>
                </a:cubicBezTo>
                <a:lnTo>
                  <a:pt x="133237" y="396594"/>
                </a:lnTo>
                <a:cubicBezTo>
                  <a:pt x="134216" y="396708"/>
                  <a:pt x="135194" y="396378"/>
                  <a:pt x="135906" y="395704"/>
                </a:cubicBezTo>
                <a:lnTo>
                  <a:pt x="140988" y="395704"/>
                </a:lnTo>
                <a:cubicBezTo>
                  <a:pt x="143148" y="395844"/>
                  <a:pt x="145308" y="395844"/>
                  <a:pt x="147468" y="395704"/>
                </a:cubicBezTo>
                <a:lnTo>
                  <a:pt x="544019" y="395704"/>
                </a:lnTo>
                <a:cubicBezTo>
                  <a:pt x="651002" y="395704"/>
                  <a:pt x="667139" y="342721"/>
                  <a:pt x="683021" y="290499"/>
                </a:cubicBezTo>
                <a:lnTo>
                  <a:pt x="683021" y="290499"/>
                </a:lnTo>
                <a:cubicBezTo>
                  <a:pt x="691026" y="263944"/>
                  <a:pt x="699031" y="237389"/>
                  <a:pt x="720249" y="216043"/>
                </a:cubicBezTo>
                <a:cubicBezTo>
                  <a:pt x="724709" y="211316"/>
                  <a:pt x="726094" y="204468"/>
                  <a:pt x="723807" y="198382"/>
                </a:cubicBezTo>
              </a:path>
            </a:pathLst>
          </a:custGeom>
          <a:solidFill>
            <a:schemeClr val="tx2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38D0429-CDDD-01BC-C5D1-EC77BCB33D20}"/>
              </a:ext>
            </a:extLst>
          </p:cNvPr>
          <p:cNvSpPr/>
          <p:nvPr/>
        </p:nvSpPr>
        <p:spPr>
          <a:xfrm>
            <a:off x="4036178" y="1052227"/>
            <a:ext cx="1080000" cy="1080000"/>
          </a:xfrm>
          <a:custGeom>
            <a:avLst/>
            <a:gdLst>
              <a:gd name="connsiteX0" fmla="*/ 539596 w 1080507"/>
              <a:gd name="connsiteY0" fmla="*/ -593 h 1080508"/>
              <a:gd name="connsiteX1" fmla="*/ 1079851 w 1080507"/>
              <a:gd name="connsiteY1" fmla="*/ 539661 h 1080508"/>
              <a:gd name="connsiteX2" fmla="*/ 539596 w 1080507"/>
              <a:gd name="connsiteY2" fmla="*/ 1079915 h 1080508"/>
              <a:gd name="connsiteX3" fmla="*/ -657 w 1080507"/>
              <a:gd name="connsiteY3" fmla="*/ 539661 h 1080508"/>
              <a:gd name="connsiteX4" fmla="*/ 539596 w 1080507"/>
              <a:gd name="connsiteY4" fmla="*/ -593 h 108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0507" h="1080508">
                <a:moveTo>
                  <a:pt x="539596" y="-593"/>
                </a:moveTo>
                <a:cubicBezTo>
                  <a:pt x="837969" y="-593"/>
                  <a:pt x="1079851" y="241289"/>
                  <a:pt x="1079851" y="539661"/>
                </a:cubicBezTo>
                <a:cubicBezTo>
                  <a:pt x="1079851" y="838033"/>
                  <a:pt x="837969" y="1079915"/>
                  <a:pt x="539596" y="1079915"/>
                </a:cubicBezTo>
                <a:cubicBezTo>
                  <a:pt x="241224" y="1079915"/>
                  <a:pt x="-657" y="838033"/>
                  <a:pt x="-657" y="539661"/>
                </a:cubicBezTo>
                <a:cubicBezTo>
                  <a:pt x="-657" y="241289"/>
                  <a:pt x="241224" y="-593"/>
                  <a:pt x="539596" y="-593"/>
                </a:cubicBezTo>
              </a:path>
            </a:pathLst>
          </a:custGeom>
          <a:solidFill>
            <a:srgbClr val="FFFFFF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23615A9-8E71-991F-7BEC-E5D0738610A4}"/>
              </a:ext>
            </a:extLst>
          </p:cNvPr>
          <p:cNvSpPr/>
          <p:nvPr/>
        </p:nvSpPr>
        <p:spPr>
          <a:xfrm>
            <a:off x="4256281" y="1394971"/>
            <a:ext cx="639794" cy="394511"/>
          </a:xfrm>
          <a:custGeom>
            <a:avLst/>
            <a:gdLst>
              <a:gd name="connsiteX0" fmla="*/ 725956 w 727003"/>
              <a:gd name="connsiteY0" fmla="*/ 144276 h 448286"/>
              <a:gd name="connsiteX1" fmla="*/ 695716 w 727003"/>
              <a:gd name="connsiteY1" fmla="*/ 104379 h 448286"/>
              <a:gd name="connsiteX2" fmla="*/ 641716 w 727003"/>
              <a:gd name="connsiteY2" fmla="*/ 129791 h 448286"/>
              <a:gd name="connsiteX3" fmla="*/ 623038 w 727003"/>
              <a:gd name="connsiteY3" fmla="*/ 121786 h 448286"/>
              <a:gd name="connsiteX4" fmla="*/ 623038 w 727003"/>
              <a:gd name="connsiteY4" fmla="*/ 109080 h 448286"/>
              <a:gd name="connsiteX5" fmla="*/ 669161 w 727003"/>
              <a:gd name="connsiteY5" fmla="*/ 89640 h 448286"/>
              <a:gd name="connsiteX6" fmla="*/ 575264 w 727003"/>
              <a:gd name="connsiteY6" fmla="*/ 78078 h 448286"/>
              <a:gd name="connsiteX7" fmla="*/ 314666 w 727003"/>
              <a:gd name="connsiteY7" fmla="*/ 133095 h 448286"/>
              <a:gd name="connsiteX8" fmla="*/ 139071 w 727003"/>
              <a:gd name="connsiteY8" fmla="*/ 178200 h 448286"/>
              <a:gd name="connsiteX9" fmla="*/ 137292 w 727003"/>
              <a:gd name="connsiteY9" fmla="*/ 176421 h 448286"/>
              <a:gd name="connsiteX10" fmla="*/ 43396 w 727003"/>
              <a:gd name="connsiteY10" fmla="*/ 121532 h 448286"/>
              <a:gd name="connsiteX11" fmla="*/ 40728 w 727003"/>
              <a:gd name="connsiteY11" fmla="*/ 120642 h 448286"/>
              <a:gd name="connsiteX12" fmla="*/ 36280 w 727003"/>
              <a:gd name="connsiteY12" fmla="*/ 120642 h 448286"/>
              <a:gd name="connsiteX13" fmla="*/ 5278 w 727003"/>
              <a:gd name="connsiteY13" fmla="*/ 127758 h 448286"/>
              <a:gd name="connsiteX14" fmla="*/ -59 w 727003"/>
              <a:gd name="connsiteY14" fmla="*/ 133095 h 448286"/>
              <a:gd name="connsiteX15" fmla="*/ 831 w 727003"/>
              <a:gd name="connsiteY15" fmla="*/ 140972 h 448286"/>
              <a:gd name="connsiteX16" fmla="*/ 49622 w 727003"/>
              <a:gd name="connsiteY16" fmla="*/ 216318 h 448286"/>
              <a:gd name="connsiteX17" fmla="*/ 14172 w 727003"/>
              <a:gd name="connsiteY17" fmla="*/ 252657 h 448286"/>
              <a:gd name="connsiteX18" fmla="*/ 307551 w 727003"/>
              <a:gd name="connsiteY18" fmla="*/ 261551 h 448286"/>
              <a:gd name="connsiteX19" fmla="*/ 241100 w 727003"/>
              <a:gd name="connsiteY19" fmla="*/ 435240 h 448286"/>
              <a:gd name="connsiteX20" fmla="*/ 241988 w 727003"/>
              <a:gd name="connsiteY20" fmla="*/ 444135 h 448286"/>
              <a:gd name="connsiteX21" fmla="*/ 247325 w 727003"/>
              <a:gd name="connsiteY21" fmla="*/ 447693 h 448286"/>
              <a:gd name="connsiteX22" fmla="*/ 249867 w 727003"/>
              <a:gd name="connsiteY22" fmla="*/ 447693 h 448286"/>
              <a:gd name="connsiteX23" fmla="*/ 301325 w 727003"/>
              <a:gd name="connsiteY23" fmla="*/ 440577 h 448286"/>
              <a:gd name="connsiteX24" fmla="*/ 307551 w 727003"/>
              <a:gd name="connsiteY24" fmla="*/ 437019 h 448286"/>
              <a:gd name="connsiteX25" fmla="*/ 468916 w 727003"/>
              <a:gd name="connsiteY25" fmla="*/ 228135 h 448286"/>
              <a:gd name="connsiteX26" fmla="*/ 528252 w 727003"/>
              <a:gd name="connsiteY26" fmla="*/ 215429 h 448286"/>
              <a:gd name="connsiteX27" fmla="*/ 725956 w 727003"/>
              <a:gd name="connsiteY27" fmla="*/ 143640 h 448286"/>
              <a:gd name="connsiteX28" fmla="*/ 161306 w 727003"/>
              <a:gd name="connsiteY28" fmla="*/ 30177 h 448286"/>
              <a:gd name="connsiteX29" fmla="*/ 159527 w 727003"/>
              <a:gd name="connsiteY29" fmla="*/ 22299 h 448286"/>
              <a:gd name="connsiteX30" fmla="*/ 164864 w 727003"/>
              <a:gd name="connsiteY30" fmla="*/ 16073 h 448286"/>
              <a:gd name="connsiteX31" fmla="*/ 208318 w 727003"/>
              <a:gd name="connsiteY31" fmla="*/ 64 h 448286"/>
              <a:gd name="connsiteX32" fmla="*/ 213527 w 727003"/>
              <a:gd name="connsiteY32" fmla="*/ 64 h 448286"/>
              <a:gd name="connsiteX33" fmla="*/ 216196 w 727003"/>
              <a:gd name="connsiteY33" fmla="*/ 953 h 448286"/>
              <a:gd name="connsiteX34" fmla="*/ 389250 w 727003"/>
              <a:gd name="connsiteY34" fmla="*/ 99169 h 448286"/>
              <a:gd name="connsiteX35" fmla="*/ 309456 w 727003"/>
              <a:gd name="connsiteY35" fmla="*/ 115941 h 448286"/>
              <a:gd name="connsiteX36" fmla="*/ 250883 w 727003"/>
              <a:gd name="connsiteY36" fmla="*/ 128647 h 44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727003" h="448286">
                <a:moveTo>
                  <a:pt x="725956" y="144276"/>
                </a:moveTo>
                <a:cubicBezTo>
                  <a:pt x="720924" y="127821"/>
                  <a:pt x="710201" y="113680"/>
                  <a:pt x="695716" y="104379"/>
                </a:cubicBezTo>
                <a:cubicBezTo>
                  <a:pt x="685170" y="119499"/>
                  <a:pt x="657598" y="126615"/>
                  <a:pt x="641716" y="129791"/>
                </a:cubicBezTo>
                <a:cubicBezTo>
                  <a:pt x="634473" y="130846"/>
                  <a:pt x="627256" y="127758"/>
                  <a:pt x="623038" y="121786"/>
                </a:cubicBezTo>
                <a:cubicBezTo>
                  <a:pt x="617829" y="112003"/>
                  <a:pt x="623038" y="109080"/>
                  <a:pt x="623038" y="109080"/>
                </a:cubicBezTo>
                <a:cubicBezTo>
                  <a:pt x="655057" y="101965"/>
                  <a:pt x="668271" y="94977"/>
                  <a:pt x="669161" y="89640"/>
                </a:cubicBezTo>
                <a:cubicBezTo>
                  <a:pt x="639530" y="77201"/>
                  <a:pt x="607029" y="73199"/>
                  <a:pt x="575264" y="78078"/>
                </a:cubicBezTo>
                <a:cubicBezTo>
                  <a:pt x="509574" y="90784"/>
                  <a:pt x="357231" y="124200"/>
                  <a:pt x="314666" y="133095"/>
                </a:cubicBezTo>
                <a:cubicBezTo>
                  <a:pt x="255342" y="144834"/>
                  <a:pt x="196717" y="159892"/>
                  <a:pt x="139071" y="178200"/>
                </a:cubicBezTo>
                <a:lnTo>
                  <a:pt x="137292" y="176421"/>
                </a:lnTo>
                <a:lnTo>
                  <a:pt x="43396" y="121532"/>
                </a:lnTo>
                <a:cubicBezTo>
                  <a:pt x="42684" y="120859"/>
                  <a:pt x="41705" y="120528"/>
                  <a:pt x="40728" y="120642"/>
                </a:cubicBezTo>
                <a:lnTo>
                  <a:pt x="36280" y="120642"/>
                </a:lnTo>
                <a:lnTo>
                  <a:pt x="5278" y="127758"/>
                </a:lnTo>
                <a:cubicBezTo>
                  <a:pt x="2724" y="128533"/>
                  <a:pt x="717" y="130540"/>
                  <a:pt x="-59" y="133095"/>
                </a:cubicBezTo>
                <a:cubicBezTo>
                  <a:pt x="-1100" y="135699"/>
                  <a:pt x="-770" y="138660"/>
                  <a:pt x="831" y="140972"/>
                </a:cubicBezTo>
                <a:lnTo>
                  <a:pt x="49622" y="216318"/>
                </a:lnTo>
                <a:cubicBezTo>
                  <a:pt x="19509" y="234106"/>
                  <a:pt x="15061" y="247448"/>
                  <a:pt x="14172" y="252657"/>
                </a:cubicBezTo>
                <a:cubicBezTo>
                  <a:pt x="12394" y="272224"/>
                  <a:pt x="136530" y="297000"/>
                  <a:pt x="307551" y="261551"/>
                </a:cubicBezTo>
                <a:lnTo>
                  <a:pt x="241100" y="435240"/>
                </a:lnTo>
                <a:cubicBezTo>
                  <a:pt x="240057" y="438188"/>
                  <a:pt x="240388" y="441454"/>
                  <a:pt x="241988" y="444135"/>
                </a:cubicBezTo>
                <a:cubicBezTo>
                  <a:pt x="243208" y="446002"/>
                  <a:pt x="245140" y="447285"/>
                  <a:pt x="247325" y="447693"/>
                </a:cubicBezTo>
                <a:lnTo>
                  <a:pt x="249867" y="447693"/>
                </a:lnTo>
                <a:lnTo>
                  <a:pt x="301325" y="440577"/>
                </a:lnTo>
                <a:cubicBezTo>
                  <a:pt x="303803" y="440297"/>
                  <a:pt x="306052" y="439014"/>
                  <a:pt x="307551" y="437019"/>
                </a:cubicBezTo>
                <a:lnTo>
                  <a:pt x="468916" y="228135"/>
                </a:lnTo>
                <a:cubicBezTo>
                  <a:pt x="488356" y="223688"/>
                  <a:pt x="500808" y="221909"/>
                  <a:pt x="528252" y="215429"/>
                </a:cubicBezTo>
                <a:cubicBezTo>
                  <a:pt x="645274" y="188873"/>
                  <a:pt x="732944" y="176421"/>
                  <a:pt x="725956" y="143640"/>
                </a:cubicBezTo>
                <a:moveTo>
                  <a:pt x="161306" y="30177"/>
                </a:moveTo>
                <a:cubicBezTo>
                  <a:pt x="159388" y="28042"/>
                  <a:pt x="158714" y="25057"/>
                  <a:pt x="159527" y="22299"/>
                </a:cubicBezTo>
                <a:cubicBezTo>
                  <a:pt x="160265" y="19517"/>
                  <a:pt x="162221" y="17217"/>
                  <a:pt x="164864" y="16073"/>
                </a:cubicBezTo>
                <a:lnTo>
                  <a:pt x="208318" y="64"/>
                </a:lnTo>
                <a:cubicBezTo>
                  <a:pt x="209944" y="-813"/>
                  <a:pt x="211901" y="-813"/>
                  <a:pt x="213527" y="64"/>
                </a:cubicBezTo>
                <a:cubicBezTo>
                  <a:pt x="214417" y="64"/>
                  <a:pt x="215306" y="953"/>
                  <a:pt x="216196" y="953"/>
                </a:cubicBezTo>
                <a:lnTo>
                  <a:pt x="389250" y="99169"/>
                </a:lnTo>
                <a:cubicBezTo>
                  <a:pt x="354690" y="106158"/>
                  <a:pt x="325720" y="111875"/>
                  <a:pt x="309456" y="115941"/>
                </a:cubicBezTo>
                <a:cubicBezTo>
                  <a:pt x="289000" y="120389"/>
                  <a:pt x="269561" y="124836"/>
                  <a:pt x="250883" y="128647"/>
                </a:cubicBezTo>
                <a:close/>
              </a:path>
            </a:pathLst>
          </a:custGeom>
          <a:solidFill>
            <a:schemeClr val="tx2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502601D-78A5-9BD3-AB4E-4EE4C81DEE48}"/>
              </a:ext>
            </a:extLst>
          </p:cNvPr>
          <p:cNvSpPr/>
          <p:nvPr/>
        </p:nvSpPr>
        <p:spPr>
          <a:xfrm>
            <a:off x="4036178" y="2943000"/>
            <a:ext cx="1080000" cy="1080000"/>
          </a:xfrm>
          <a:custGeom>
            <a:avLst/>
            <a:gdLst>
              <a:gd name="connsiteX0" fmla="*/ 539596 w 1080507"/>
              <a:gd name="connsiteY0" fmla="*/ 1079802 h 1080508"/>
              <a:gd name="connsiteX1" fmla="*/ -657 w 1080507"/>
              <a:gd name="connsiteY1" fmla="*/ 539548 h 1080508"/>
              <a:gd name="connsiteX2" fmla="*/ 539596 w 1080507"/>
              <a:gd name="connsiteY2" fmla="*/ -707 h 1080508"/>
              <a:gd name="connsiteX3" fmla="*/ 1079851 w 1080507"/>
              <a:gd name="connsiteY3" fmla="*/ 539548 h 1080508"/>
              <a:gd name="connsiteX4" fmla="*/ 539596 w 1080507"/>
              <a:gd name="connsiteY4" fmla="*/ 1079802 h 108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0507" h="1080508">
                <a:moveTo>
                  <a:pt x="539596" y="1079802"/>
                </a:moveTo>
                <a:cubicBezTo>
                  <a:pt x="241224" y="1079802"/>
                  <a:pt x="-657" y="837919"/>
                  <a:pt x="-657" y="539548"/>
                </a:cubicBezTo>
                <a:cubicBezTo>
                  <a:pt x="-657" y="241175"/>
                  <a:pt x="241224" y="-707"/>
                  <a:pt x="539596" y="-707"/>
                </a:cubicBezTo>
                <a:cubicBezTo>
                  <a:pt x="837969" y="-707"/>
                  <a:pt x="1079851" y="241175"/>
                  <a:pt x="1079851" y="539548"/>
                </a:cubicBezTo>
                <a:cubicBezTo>
                  <a:pt x="1079571" y="837805"/>
                  <a:pt x="837854" y="1079522"/>
                  <a:pt x="539596" y="1079802"/>
                </a:cubicBezTo>
              </a:path>
            </a:pathLst>
          </a:custGeom>
          <a:solidFill>
            <a:srgbClr val="FFFFFF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2FCB0FF-6182-0EBE-0E2A-EC6C1157112E}"/>
              </a:ext>
            </a:extLst>
          </p:cNvPr>
          <p:cNvSpPr/>
          <p:nvPr/>
        </p:nvSpPr>
        <p:spPr>
          <a:xfrm>
            <a:off x="7537670" y="3124408"/>
            <a:ext cx="596826" cy="717185"/>
          </a:xfrm>
          <a:custGeom>
            <a:avLst/>
            <a:gdLst>
              <a:gd name="connsiteX0" fmla="*/ 419399 w 612423"/>
              <a:gd name="connsiteY0" fmla="*/ 523795 h 735928"/>
              <a:gd name="connsiteX1" fmla="*/ 419399 w 612423"/>
              <a:gd name="connsiteY1" fmla="*/ 728106 h 735928"/>
              <a:gd name="connsiteX2" fmla="*/ 426514 w 612423"/>
              <a:gd name="connsiteY2" fmla="*/ 735221 h 735928"/>
              <a:gd name="connsiteX3" fmla="*/ 554463 w 612423"/>
              <a:gd name="connsiteY3" fmla="*/ 694817 h 735928"/>
              <a:gd name="connsiteX4" fmla="*/ 561578 w 612423"/>
              <a:gd name="connsiteY4" fmla="*/ 687701 h 735928"/>
              <a:gd name="connsiteX5" fmla="*/ 561578 w 612423"/>
              <a:gd name="connsiteY5" fmla="*/ 523795 h 735928"/>
              <a:gd name="connsiteX6" fmla="*/ 554463 w 612423"/>
              <a:gd name="connsiteY6" fmla="*/ 516807 h 735928"/>
              <a:gd name="connsiteX7" fmla="*/ 426514 w 612423"/>
              <a:gd name="connsiteY7" fmla="*/ 516807 h 735928"/>
              <a:gd name="connsiteX8" fmla="*/ 419399 w 612423"/>
              <a:gd name="connsiteY8" fmla="*/ 523795 h 735928"/>
              <a:gd name="connsiteX9" fmla="*/ 160072 w 612423"/>
              <a:gd name="connsiteY9" fmla="*/ 523795 h 735928"/>
              <a:gd name="connsiteX10" fmla="*/ 160072 w 612423"/>
              <a:gd name="connsiteY10" fmla="*/ 687701 h 735928"/>
              <a:gd name="connsiteX11" fmla="*/ 167188 w 612423"/>
              <a:gd name="connsiteY11" fmla="*/ 694817 h 735928"/>
              <a:gd name="connsiteX12" fmla="*/ 295263 w 612423"/>
              <a:gd name="connsiteY12" fmla="*/ 735221 h 735928"/>
              <a:gd name="connsiteX13" fmla="*/ 302251 w 612423"/>
              <a:gd name="connsiteY13" fmla="*/ 728106 h 735928"/>
              <a:gd name="connsiteX14" fmla="*/ 302251 w 612423"/>
              <a:gd name="connsiteY14" fmla="*/ 523795 h 735928"/>
              <a:gd name="connsiteX15" fmla="*/ 295263 w 612423"/>
              <a:gd name="connsiteY15" fmla="*/ 516807 h 735928"/>
              <a:gd name="connsiteX16" fmla="*/ 167188 w 612423"/>
              <a:gd name="connsiteY16" fmla="*/ 516807 h 735928"/>
              <a:gd name="connsiteX17" fmla="*/ 160072 w 612423"/>
              <a:gd name="connsiteY17" fmla="*/ 523795 h 735928"/>
              <a:gd name="connsiteX18" fmla="*/ 533498 w 612423"/>
              <a:gd name="connsiteY18" fmla="*/ 405376 h 735928"/>
              <a:gd name="connsiteX19" fmla="*/ 530207 w 612423"/>
              <a:gd name="connsiteY19" fmla="*/ 409175 h 735928"/>
              <a:gd name="connsiteX20" fmla="*/ 529940 w 612423"/>
              <a:gd name="connsiteY20" fmla="*/ 409188 h 735928"/>
              <a:gd name="connsiteX21" fmla="*/ 459042 w 612423"/>
              <a:gd name="connsiteY21" fmla="*/ 409188 h 735928"/>
              <a:gd name="connsiteX22" fmla="*/ 455548 w 612423"/>
              <a:gd name="connsiteY22" fmla="*/ 405567 h 735928"/>
              <a:gd name="connsiteX23" fmla="*/ 456754 w 612423"/>
              <a:gd name="connsiteY23" fmla="*/ 402962 h 735928"/>
              <a:gd name="connsiteX24" fmla="*/ 522825 w 612423"/>
              <a:gd name="connsiteY24" fmla="*/ 349471 h 735928"/>
              <a:gd name="connsiteX25" fmla="*/ 527819 w 612423"/>
              <a:gd name="connsiteY25" fmla="*/ 350093 h 735928"/>
              <a:gd name="connsiteX26" fmla="*/ 528543 w 612423"/>
              <a:gd name="connsiteY26" fmla="*/ 351884 h 735928"/>
              <a:gd name="connsiteX27" fmla="*/ 520793 w 612423"/>
              <a:gd name="connsiteY27" fmla="*/ 269042 h 735928"/>
              <a:gd name="connsiteX28" fmla="*/ 517425 w 612423"/>
              <a:gd name="connsiteY28" fmla="*/ 272778 h 735928"/>
              <a:gd name="connsiteX29" fmla="*/ 514693 w 612423"/>
              <a:gd name="connsiteY29" fmla="*/ 271710 h 735928"/>
              <a:gd name="connsiteX30" fmla="*/ 466538 w 612423"/>
              <a:gd name="connsiteY30" fmla="*/ 219871 h 735928"/>
              <a:gd name="connsiteX31" fmla="*/ 466741 w 612423"/>
              <a:gd name="connsiteY31" fmla="*/ 214839 h 735928"/>
              <a:gd name="connsiteX32" fmla="*/ 469080 w 612423"/>
              <a:gd name="connsiteY32" fmla="*/ 213898 h 735928"/>
              <a:gd name="connsiteX33" fmla="*/ 512661 w 612423"/>
              <a:gd name="connsiteY33" fmla="*/ 213898 h 735928"/>
              <a:gd name="connsiteX34" fmla="*/ 516091 w 612423"/>
              <a:gd name="connsiteY34" fmla="*/ 217202 h 735928"/>
              <a:gd name="connsiteX35" fmla="*/ 512788 w 612423"/>
              <a:gd name="connsiteY35" fmla="*/ 181880 h 735928"/>
              <a:gd name="connsiteX36" fmla="*/ 509497 w 612423"/>
              <a:gd name="connsiteY36" fmla="*/ 185679 h 735928"/>
              <a:gd name="connsiteX37" fmla="*/ 509230 w 612423"/>
              <a:gd name="connsiteY37" fmla="*/ 185692 h 735928"/>
              <a:gd name="connsiteX38" fmla="*/ 458406 w 612423"/>
              <a:gd name="connsiteY38" fmla="*/ 185692 h 735928"/>
              <a:gd name="connsiteX39" fmla="*/ 454875 w 612423"/>
              <a:gd name="connsiteY39" fmla="*/ 182363 h 735928"/>
              <a:gd name="connsiteX40" fmla="*/ 455230 w 612423"/>
              <a:gd name="connsiteY40" fmla="*/ 180736 h 735928"/>
              <a:gd name="connsiteX41" fmla="*/ 497286 w 612423"/>
              <a:gd name="connsiteY41" fmla="*/ 93574 h 735928"/>
              <a:gd name="connsiteX42" fmla="*/ 502039 w 612423"/>
              <a:gd name="connsiteY42" fmla="*/ 91922 h 735928"/>
              <a:gd name="connsiteX43" fmla="*/ 504021 w 612423"/>
              <a:gd name="connsiteY43" fmla="*/ 94717 h 735928"/>
              <a:gd name="connsiteX44" fmla="*/ 487376 w 612423"/>
              <a:gd name="connsiteY44" fmla="*/ 50119 h 735928"/>
              <a:gd name="connsiteX45" fmla="*/ 452308 w 612423"/>
              <a:gd name="connsiteY45" fmla="*/ 122670 h 735928"/>
              <a:gd name="connsiteX46" fmla="*/ 447937 w 612423"/>
              <a:gd name="connsiteY46" fmla="*/ 124767 h 735928"/>
              <a:gd name="connsiteX47" fmla="*/ 445700 w 612423"/>
              <a:gd name="connsiteY47" fmla="*/ 120891 h 735928"/>
              <a:gd name="connsiteX48" fmla="*/ 452435 w 612423"/>
              <a:gd name="connsiteY48" fmla="*/ 48341 h 735928"/>
              <a:gd name="connsiteX49" fmla="*/ 455866 w 612423"/>
              <a:gd name="connsiteY49" fmla="*/ 45165 h 735928"/>
              <a:gd name="connsiteX50" fmla="*/ 484200 w 612423"/>
              <a:gd name="connsiteY50" fmla="*/ 45165 h 735928"/>
              <a:gd name="connsiteX51" fmla="*/ 487732 w 612423"/>
              <a:gd name="connsiteY51" fmla="*/ 48493 h 735928"/>
              <a:gd name="connsiteX52" fmla="*/ 487376 w 612423"/>
              <a:gd name="connsiteY52" fmla="*/ 50119 h 735928"/>
              <a:gd name="connsiteX53" fmla="*/ 440999 w 612423"/>
              <a:gd name="connsiteY53" fmla="*/ 234101 h 735928"/>
              <a:gd name="connsiteX54" fmla="*/ 498938 w 612423"/>
              <a:gd name="connsiteY54" fmla="*/ 296360 h 735928"/>
              <a:gd name="connsiteX55" fmla="*/ 498735 w 612423"/>
              <a:gd name="connsiteY55" fmla="*/ 301391 h 735928"/>
              <a:gd name="connsiteX56" fmla="*/ 496397 w 612423"/>
              <a:gd name="connsiteY56" fmla="*/ 302332 h 735928"/>
              <a:gd name="connsiteX57" fmla="*/ 432867 w 612423"/>
              <a:gd name="connsiteY57" fmla="*/ 302332 h 735928"/>
              <a:gd name="connsiteX58" fmla="*/ 429284 w 612423"/>
              <a:gd name="connsiteY58" fmla="*/ 298799 h 735928"/>
              <a:gd name="connsiteX59" fmla="*/ 429310 w 612423"/>
              <a:gd name="connsiteY59" fmla="*/ 298393 h 735928"/>
              <a:gd name="connsiteX60" fmla="*/ 435028 w 612423"/>
              <a:gd name="connsiteY60" fmla="*/ 236134 h 735928"/>
              <a:gd name="connsiteX61" fmla="*/ 438992 w 612423"/>
              <a:gd name="connsiteY61" fmla="*/ 233034 h 735928"/>
              <a:gd name="connsiteX62" fmla="*/ 441126 w 612423"/>
              <a:gd name="connsiteY62" fmla="*/ 234101 h 735928"/>
              <a:gd name="connsiteX63" fmla="*/ 429564 w 612423"/>
              <a:gd name="connsiteY63" fmla="*/ 330538 h 735928"/>
              <a:gd name="connsiteX64" fmla="*/ 491442 w 612423"/>
              <a:gd name="connsiteY64" fmla="*/ 330538 h 735928"/>
              <a:gd name="connsiteX65" fmla="*/ 494936 w 612423"/>
              <a:gd name="connsiteY65" fmla="*/ 334160 h 735928"/>
              <a:gd name="connsiteX66" fmla="*/ 493729 w 612423"/>
              <a:gd name="connsiteY66" fmla="*/ 336765 h 735928"/>
              <a:gd name="connsiteX67" fmla="*/ 426769 w 612423"/>
              <a:gd name="connsiteY67" fmla="*/ 391019 h 735928"/>
              <a:gd name="connsiteX68" fmla="*/ 421750 w 612423"/>
              <a:gd name="connsiteY68" fmla="*/ 390612 h 735928"/>
              <a:gd name="connsiteX69" fmla="*/ 420925 w 612423"/>
              <a:gd name="connsiteY69" fmla="*/ 387969 h 735928"/>
              <a:gd name="connsiteX70" fmla="*/ 426006 w 612423"/>
              <a:gd name="connsiteY70" fmla="*/ 333715 h 735928"/>
              <a:gd name="connsiteX71" fmla="*/ 429564 w 612423"/>
              <a:gd name="connsiteY71" fmla="*/ 330538 h 735928"/>
              <a:gd name="connsiteX72" fmla="*/ 289037 w 612423"/>
              <a:gd name="connsiteY72" fmla="*/ 360270 h 735928"/>
              <a:gd name="connsiteX73" fmla="*/ 238214 w 612423"/>
              <a:gd name="connsiteY73" fmla="*/ 360270 h 735928"/>
              <a:gd name="connsiteX74" fmla="*/ 235673 w 612423"/>
              <a:gd name="connsiteY74" fmla="*/ 359127 h 735928"/>
              <a:gd name="connsiteX75" fmla="*/ 214200 w 612423"/>
              <a:gd name="connsiteY75" fmla="*/ 336511 h 735928"/>
              <a:gd name="connsiteX76" fmla="*/ 214403 w 612423"/>
              <a:gd name="connsiteY76" fmla="*/ 331479 h 735928"/>
              <a:gd name="connsiteX77" fmla="*/ 216741 w 612423"/>
              <a:gd name="connsiteY77" fmla="*/ 330538 h 735928"/>
              <a:gd name="connsiteX78" fmla="*/ 265785 w 612423"/>
              <a:gd name="connsiteY78" fmla="*/ 330538 h 735928"/>
              <a:gd name="connsiteX79" fmla="*/ 268327 w 612423"/>
              <a:gd name="connsiteY79" fmla="*/ 331555 h 735928"/>
              <a:gd name="connsiteX80" fmla="*/ 291705 w 612423"/>
              <a:gd name="connsiteY80" fmla="*/ 354172 h 735928"/>
              <a:gd name="connsiteX81" fmla="*/ 291756 w 612423"/>
              <a:gd name="connsiteY81" fmla="*/ 359203 h 735928"/>
              <a:gd name="connsiteX82" fmla="*/ 289291 w 612423"/>
              <a:gd name="connsiteY82" fmla="*/ 360270 h 735928"/>
              <a:gd name="connsiteX83" fmla="*/ 229320 w 612423"/>
              <a:gd name="connsiteY83" fmla="*/ 302332 h 735928"/>
              <a:gd name="connsiteX84" fmla="*/ 193362 w 612423"/>
              <a:gd name="connsiteY84" fmla="*/ 302332 h 735928"/>
              <a:gd name="connsiteX85" fmla="*/ 189804 w 612423"/>
              <a:gd name="connsiteY85" fmla="*/ 298774 h 735928"/>
              <a:gd name="connsiteX86" fmla="*/ 189804 w 612423"/>
              <a:gd name="connsiteY86" fmla="*/ 264087 h 735928"/>
              <a:gd name="connsiteX87" fmla="*/ 193438 w 612423"/>
              <a:gd name="connsiteY87" fmla="*/ 260606 h 735928"/>
              <a:gd name="connsiteX88" fmla="*/ 195776 w 612423"/>
              <a:gd name="connsiteY88" fmla="*/ 261546 h 735928"/>
              <a:gd name="connsiteX89" fmla="*/ 231734 w 612423"/>
              <a:gd name="connsiteY89" fmla="*/ 296233 h 735928"/>
              <a:gd name="connsiteX90" fmla="*/ 231784 w 612423"/>
              <a:gd name="connsiteY90" fmla="*/ 301265 h 735928"/>
              <a:gd name="connsiteX91" fmla="*/ 229320 w 612423"/>
              <a:gd name="connsiteY91" fmla="*/ 302332 h 735928"/>
              <a:gd name="connsiteX92" fmla="*/ 161597 w 612423"/>
              <a:gd name="connsiteY92" fmla="*/ 272219 h 735928"/>
              <a:gd name="connsiteX93" fmla="*/ 157963 w 612423"/>
              <a:gd name="connsiteY93" fmla="*/ 275700 h 735928"/>
              <a:gd name="connsiteX94" fmla="*/ 155498 w 612423"/>
              <a:gd name="connsiteY94" fmla="*/ 274633 h 735928"/>
              <a:gd name="connsiteX95" fmla="*/ 125131 w 612423"/>
              <a:gd name="connsiteY95" fmla="*/ 242614 h 735928"/>
              <a:gd name="connsiteX96" fmla="*/ 125334 w 612423"/>
              <a:gd name="connsiteY96" fmla="*/ 237582 h 735928"/>
              <a:gd name="connsiteX97" fmla="*/ 127800 w 612423"/>
              <a:gd name="connsiteY97" fmla="*/ 236643 h 735928"/>
              <a:gd name="connsiteX98" fmla="*/ 158040 w 612423"/>
              <a:gd name="connsiteY98" fmla="*/ 236643 h 735928"/>
              <a:gd name="connsiteX99" fmla="*/ 161597 w 612423"/>
              <a:gd name="connsiteY99" fmla="*/ 239945 h 735928"/>
              <a:gd name="connsiteX100" fmla="*/ 161597 w 612423"/>
              <a:gd name="connsiteY100" fmla="*/ 240200 h 735928"/>
              <a:gd name="connsiteX101" fmla="*/ 132119 w 612423"/>
              <a:gd name="connsiteY101" fmla="*/ 208689 h 735928"/>
              <a:gd name="connsiteX102" fmla="*/ 102006 w 612423"/>
              <a:gd name="connsiteY102" fmla="*/ 208689 h 735928"/>
              <a:gd name="connsiteX103" fmla="*/ 98449 w 612423"/>
              <a:gd name="connsiteY103" fmla="*/ 205640 h 735928"/>
              <a:gd name="connsiteX104" fmla="*/ 93621 w 612423"/>
              <a:gd name="connsiteY104" fmla="*/ 171842 h 735928"/>
              <a:gd name="connsiteX105" fmla="*/ 96683 w 612423"/>
              <a:gd name="connsiteY105" fmla="*/ 167853 h 735928"/>
              <a:gd name="connsiteX106" fmla="*/ 99592 w 612423"/>
              <a:gd name="connsiteY106" fmla="*/ 168793 h 735928"/>
              <a:gd name="connsiteX107" fmla="*/ 134533 w 612423"/>
              <a:gd name="connsiteY107" fmla="*/ 202590 h 735928"/>
              <a:gd name="connsiteX108" fmla="*/ 134585 w 612423"/>
              <a:gd name="connsiteY108" fmla="*/ 207622 h 735928"/>
              <a:gd name="connsiteX109" fmla="*/ 132119 w 612423"/>
              <a:gd name="connsiteY109" fmla="*/ 208689 h 735928"/>
              <a:gd name="connsiteX110" fmla="*/ 64778 w 612423"/>
              <a:gd name="connsiteY110" fmla="*/ 170572 h 735928"/>
              <a:gd name="connsiteX111" fmla="*/ 61564 w 612423"/>
              <a:gd name="connsiteY111" fmla="*/ 174435 h 735928"/>
              <a:gd name="connsiteX112" fmla="*/ 58807 w 612423"/>
              <a:gd name="connsiteY112" fmla="*/ 173494 h 735928"/>
              <a:gd name="connsiteX113" fmla="*/ 58807 w 612423"/>
              <a:gd name="connsiteY113" fmla="*/ 173494 h 735928"/>
              <a:gd name="connsiteX114" fmla="*/ 58807 w 612423"/>
              <a:gd name="connsiteY114" fmla="*/ 168666 h 735928"/>
              <a:gd name="connsiteX115" fmla="*/ 58807 w 612423"/>
              <a:gd name="connsiteY115" fmla="*/ 168666 h 735928"/>
              <a:gd name="connsiteX116" fmla="*/ 63838 w 612423"/>
              <a:gd name="connsiteY116" fmla="*/ 168526 h 735928"/>
              <a:gd name="connsiteX117" fmla="*/ 64905 w 612423"/>
              <a:gd name="connsiteY117" fmla="*/ 170572 h 735928"/>
              <a:gd name="connsiteX118" fmla="*/ 611131 w 612423"/>
              <a:gd name="connsiteY118" fmla="*/ 483009 h 735928"/>
              <a:gd name="connsiteX119" fmla="*/ 611131 w 612423"/>
              <a:gd name="connsiteY119" fmla="*/ 417193 h 735928"/>
              <a:gd name="connsiteX120" fmla="*/ 604143 w 612423"/>
              <a:gd name="connsiteY120" fmla="*/ 410077 h 735928"/>
              <a:gd name="connsiteX121" fmla="*/ 565009 w 612423"/>
              <a:gd name="connsiteY121" fmla="*/ 410077 h 735928"/>
              <a:gd name="connsiteX122" fmla="*/ 561452 w 612423"/>
              <a:gd name="connsiteY122" fmla="*/ 406901 h 735928"/>
              <a:gd name="connsiteX123" fmla="*/ 525621 w 612423"/>
              <a:gd name="connsiteY123" fmla="*/ 21023 h 735928"/>
              <a:gd name="connsiteX124" fmla="*/ 522190 w 612423"/>
              <a:gd name="connsiteY124" fmla="*/ 17847 h 735928"/>
              <a:gd name="connsiteX125" fmla="*/ 522190 w 612423"/>
              <a:gd name="connsiteY125" fmla="*/ 17847 h 735928"/>
              <a:gd name="connsiteX126" fmla="*/ 493729 w 612423"/>
              <a:gd name="connsiteY126" fmla="*/ 17847 h 735928"/>
              <a:gd name="connsiteX127" fmla="*/ 490171 w 612423"/>
              <a:gd name="connsiteY127" fmla="*/ 14290 h 735928"/>
              <a:gd name="connsiteX128" fmla="*/ 490171 w 612423"/>
              <a:gd name="connsiteY128" fmla="*/ 2854 h 735928"/>
              <a:gd name="connsiteX129" fmla="*/ 486614 w 612423"/>
              <a:gd name="connsiteY129" fmla="*/ -704 h 735928"/>
              <a:gd name="connsiteX130" fmla="*/ 465522 w 612423"/>
              <a:gd name="connsiteY130" fmla="*/ -704 h 735928"/>
              <a:gd name="connsiteX131" fmla="*/ 461964 w 612423"/>
              <a:gd name="connsiteY131" fmla="*/ 2600 h 735928"/>
              <a:gd name="connsiteX132" fmla="*/ 461964 w 612423"/>
              <a:gd name="connsiteY132" fmla="*/ 2854 h 735928"/>
              <a:gd name="connsiteX133" fmla="*/ 461964 w 612423"/>
              <a:gd name="connsiteY133" fmla="*/ 13146 h 735928"/>
              <a:gd name="connsiteX134" fmla="*/ 458406 w 612423"/>
              <a:gd name="connsiteY134" fmla="*/ 16704 h 735928"/>
              <a:gd name="connsiteX135" fmla="*/ 429945 w 612423"/>
              <a:gd name="connsiteY135" fmla="*/ 16704 h 735928"/>
              <a:gd name="connsiteX136" fmla="*/ 426388 w 612423"/>
              <a:gd name="connsiteY136" fmla="*/ 19880 h 735928"/>
              <a:gd name="connsiteX137" fmla="*/ 390557 w 612423"/>
              <a:gd name="connsiteY137" fmla="*/ 405758 h 735928"/>
              <a:gd name="connsiteX138" fmla="*/ 387126 w 612423"/>
              <a:gd name="connsiteY138" fmla="*/ 408934 h 735928"/>
              <a:gd name="connsiteX139" fmla="*/ 379630 w 612423"/>
              <a:gd name="connsiteY139" fmla="*/ 408934 h 735928"/>
              <a:gd name="connsiteX140" fmla="*/ 376072 w 612423"/>
              <a:gd name="connsiteY140" fmla="*/ 405376 h 735928"/>
              <a:gd name="connsiteX141" fmla="*/ 376072 w 612423"/>
              <a:gd name="connsiteY141" fmla="*/ 363447 h 735928"/>
              <a:gd name="connsiteX142" fmla="*/ 372642 w 612423"/>
              <a:gd name="connsiteY142" fmla="*/ 360016 h 735928"/>
              <a:gd name="connsiteX143" fmla="*/ 372514 w 612423"/>
              <a:gd name="connsiteY143" fmla="*/ 360016 h 735928"/>
              <a:gd name="connsiteX144" fmla="*/ 339479 w 612423"/>
              <a:gd name="connsiteY144" fmla="*/ 360016 h 735928"/>
              <a:gd name="connsiteX145" fmla="*/ 337065 w 612423"/>
              <a:gd name="connsiteY145" fmla="*/ 359000 h 735928"/>
              <a:gd name="connsiteX146" fmla="*/ 189169 w 612423"/>
              <a:gd name="connsiteY146" fmla="*/ 216313 h 735928"/>
              <a:gd name="connsiteX147" fmla="*/ 180783 w 612423"/>
              <a:gd name="connsiteY147" fmla="*/ 208181 h 735928"/>
              <a:gd name="connsiteX148" fmla="*/ 87014 w 612423"/>
              <a:gd name="connsiteY148" fmla="*/ 117207 h 735928"/>
              <a:gd name="connsiteX149" fmla="*/ 79263 w 612423"/>
              <a:gd name="connsiteY149" fmla="*/ 109584 h 735928"/>
              <a:gd name="connsiteX150" fmla="*/ 74409 w 612423"/>
              <a:gd name="connsiteY150" fmla="*/ 109482 h 735928"/>
              <a:gd name="connsiteX151" fmla="*/ 74308 w 612423"/>
              <a:gd name="connsiteY151" fmla="*/ 109584 h 735928"/>
              <a:gd name="connsiteX152" fmla="*/ 26406 w 612423"/>
              <a:gd name="connsiteY152" fmla="*/ 159518 h 735928"/>
              <a:gd name="connsiteX153" fmla="*/ 26406 w 612423"/>
              <a:gd name="connsiteY153" fmla="*/ 159518 h 735928"/>
              <a:gd name="connsiteX154" fmla="*/ 20689 w 612423"/>
              <a:gd name="connsiteY154" fmla="*/ 167014 h 735928"/>
              <a:gd name="connsiteX155" fmla="*/ 20689 w 612423"/>
              <a:gd name="connsiteY155" fmla="*/ 171334 h 735928"/>
              <a:gd name="connsiteX156" fmla="*/ 21832 w 612423"/>
              <a:gd name="connsiteY156" fmla="*/ 172859 h 735928"/>
              <a:gd name="connsiteX157" fmla="*/ 22595 w 612423"/>
              <a:gd name="connsiteY157" fmla="*/ 175019 h 735928"/>
              <a:gd name="connsiteX158" fmla="*/ 22595 w 612423"/>
              <a:gd name="connsiteY158" fmla="*/ 345913 h 735928"/>
              <a:gd name="connsiteX159" fmla="*/ 19037 w 612423"/>
              <a:gd name="connsiteY159" fmla="*/ 349344 h 735928"/>
              <a:gd name="connsiteX160" fmla="*/ 2901 w 612423"/>
              <a:gd name="connsiteY160" fmla="*/ 349344 h 735928"/>
              <a:gd name="connsiteX161" fmla="*/ -657 w 612423"/>
              <a:gd name="connsiteY161" fmla="*/ 352901 h 735928"/>
              <a:gd name="connsiteX162" fmla="*/ -657 w 612423"/>
              <a:gd name="connsiteY162" fmla="*/ 374119 h 735928"/>
              <a:gd name="connsiteX163" fmla="*/ 2773 w 612423"/>
              <a:gd name="connsiteY163" fmla="*/ 377550 h 735928"/>
              <a:gd name="connsiteX164" fmla="*/ 2901 w 612423"/>
              <a:gd name="connsiteY164" fmla="*/ 377550 h 735928"/>
              <a:gd name="connsiteX165" fmla="*/ 69987 w 612423"/>
              <a:gd name="connsiteY165" fmla="*/ 377550 h 735928"/>
              <a:gd name="connsiteX166" fmla="*/ 73545 w 612423"/>
              <a:gd name="connsiteY166" fmla="*/ 374247 h 735928"/>
              <a:gd name="connsiteX167" fmla="*/ 73545 w 612423"/>
              <a:gd name="connsiteY167" fmla="*/ 374119 h 735928"/>
              <a:gd name="connsiteX168" fmla="*/ 73545 w 612423"/>
              <a:gd name="connsiteY168" fmla="*/ 352901 h 735928"/>
              <a:gd name="connsiteX169" fmla="*/ 69987 w 612423"/>
              <a:gd name="connsiteY169" fmla="*/ 349344 h 735928"/>
              <a:gd name="connsiteX170" fmla="*/ 54359 w 612423"/>
              <a:gd name="connsiteY170" fmla="*/ 349344 h 735928"/>
              <a:gd name="connsiteX171" fmla="*/ 50802 w 612423"/>
              <a:gd name="connsiteY171" fmla="*/ 346040 h 735928"/>
              <a:gd name="connsiteX172" fmla="*/ 50802 w 612423"/>
              <a:gd name="connsiteY172" fmla="*/ 345913 h 735928"/>
              <a:gd name="connsiteX173" fmla="*/ 50802 w 612423"/>
              <a:gd name="connsiteY173" fmla="*/ 213771 h 735928"/>
              <a:gd name="connsiteX174" fmla="*/ 54435 w 612423"/>
              <a:gd name="connsiteY174" fmla="*/ 210290 h 735928"/>
              <a:gd name="connsiteX175" fmla="*/ 56901 w 612423"/>
              <a:gd name="connsiteY175" fmla="*/ 211357 h 735928"/>
              <a:gd name="connsiteX176" fmla="*/ 73673 w 612423"/>
              <a:gd name="connsiteY176" fmla="*/ 229019 h 735928"/>
              <a:gd name="connsiteX177" fmla="*/ 80661 w 612423"/>
              <a:gd name="connsiteY177" fmla="*/ 236388 h 735928"/>
              <a:gd name="connsiteX178" fmla="*/ 161597 w 612423"/>
              <a:gd name="connsiteY178" fmla="*/ 321771 h 735928"/>
              <a:gd name="connsiteX179" fmla="*/ 169729 w 612423"/>
              <a:gd name="connsiteY179" fmla="*/ 330285 h 735928"/>
              <a:gd name="connsiteX180" fmla="*/ 192219 w 612423"/>
              <a:gd name="connsiteY180" fmla="*/ 354045 h 735928"/>
              <a:gd name="connsiteX181" fmla="*/ 192015 w 612423"/>
              <a:gd name="connsiteY181" fmla="*/ 359076 h 735928"/>
              <a:gd name="connsiteX182" fmla="*/ 189677 w 612423"/>
              <a:gd name="connsiteY182" fmla="*/ 360016 h 735928"/>
              <a:gd name="connsiteX183" fmla="*/ 170999 w 612423"/>
              <a:gd name="connsiteY183" fmla="*/ 360016 h 735928"/>
              <a:gd name="connsiteX184" fmla="*/ 167696 w 612423"/>
              <a:gd name="connsiteY184" fmla="*/ 362430 h 735928"/>
              <a:gd name="connsiteX185" fmla="*/ 153974 w 612423"/>
              <a:gd name="connsiteY185" fmla="*/ 406520 h 735928"/>
              <a:gd name="connsiteX186" fmla="*/ 150543 w 612423"/>
              <a:gd name="connsiteY186" fmla="*/ 408934 h 735928"/>
              <a:gd name="connsiteX187" fmla="*/ 117508 w 612423"/>
              <a:gd name="connsiteY187" fmla="*/ 408934 h 735928"/>
              <a:gd name="connsiteX188" fmla="*/ 110393 w 612423"/>
              <a:gd name="connsiteY188" fmla="*/ 416050 h 735928"/>
              <a:gd name="connsiteX189" fmla="*/ 110393 w 612423"/>
              <a:gd name="connsiteY189" fmla="*/ 481866 h 735928"/>
              <a:gd name="connsiteX190" fmla="*/ 117381 w 612423"/>
              <a:gd name="connsiteY190" fmla="*/ 488854 h 735928"/>
              <a:gd name="connsiteX191" fmla="*/ 117508 w 612423"/>
              <a:gd name="connsiteY191" fmla="*/ 488854 h 735928"/>
              <a:gd name="connsiteX192" fmla="*/ 604778 w 612423"/>
              <a:gd name="connsiteY192" fmla="*/ 488854 h 735928"/>
              <a:gd name="connsiteX193" fmla="*/ 611766 w 612423"/>
              <a:gd name="connsiteY193" fmla="*/ 481866 h 7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12423" h="735928">
                <a:moveTo>
                  <a:pt x="419399" y="523795"/>
                </a:moveTo>
                <a:lnTo>
                  <a:pt x="419399" y="728106"/>
                </a:lnTo>
                <a:cubicBezTo>
                  <a:pt x="419399" y="732032"/>
                  <a:pt x="422589" y="735221"/>
                  <a:pt x="426514" y="735221"/>
                </a:cubicBezTo>
                <a:lnTo>
                  <a:pt x="554463" y="694817"/>
                </a:lnTo>
                <a:cubicBezTo>
                  <a:pt x="558389" y="694817"/>
                  <a:pt x="561578" y="691627"/>
                  <a:pt x="561578" y="687701"/>
                </a:cubicBezTo>
                <a:lnTo>
                  <a:pt x="561578" y="523795"/>
                </a:lnTo>
                <a:cubicBezTo>
                  <a:pt x="561514" y="519920"/>
                  <a:pt x="558338" y="516807"/>
                  <a:pt x="554463" y="516807"/>
                </a:cubicBezTo>
                <a:lnTo>
                  <a:pt x="426514" y="516807"/>
                </a:lnTo>
                <a:cubicBezTo>
                  <a:pt x="422639" y="516807"/>
                  <a:pt x="419463" y="519920"/>
                  <a:pt x="419399" y="523795"/>
                </a:cubicBezTo>
                <a:moveTo>
                  <a:pt x="160072" y="523795"/>
                </a:moveTo>
                <a:lnTo>
                  <a:pt x="160072" y="687701"/>
                </a:lnTo>
                <a:cubicBezTo>
                  <a:pt x="160072" y="691627"/>
                  <a:pt x="163261" y="694817"/>
                  <a:pt x="167188" y="694817"/>
                </a:cubicBezTo>
                <a:lnTo>
                  <a:pt x="295263" y="735221"/>
                </a:lnTo>
                <a:cubicBezTo>
                  <a:pt x="299138" y="735158"/>
                  <a:pt x="302251" y="731981"/>
                  <a:pt x="302251" y="728106"/>
                </a:cubicBezTo>
                <a:lnTo>
                  <a:pt x="302251" y="523795"/>
                </a:lnTo>
                <a:cubicBezTo>
                  <a:pt x="302251" y="519932"/>
                  <a:pt x="299125" y="516807"/>
                  <a:pt x="295263" y="516807"/>
                </a:cubicBezTo>
                <a:lnTo>
                  <a:pt x="167188" y="516807"/>
                </a:lnTo>
                <a:cubicBezTo>
                  <a:pt x="163312" y="516807"/>
                  <a:pt x="160136" y="519920"/>
                  <a:pt x="160072" y="523795"/>
                </a:cubicBezTo>
                <a:moveTo>
                  <a:pt x="533498" y="405376"/>
                </a:moveTo>
                <a:cubicBezTo>
                  <a:pt x="533638" y="407333"/>
                  <a:pt x="532164" y="409036"/>
                  <a:pt x="530207" y="409175"/>
                </a:cubicBezTo>
                <a:cubicBezTo>
                  <a:pt x="530119" y="409188"/>
                  <a:pt x="530030" y="409188"/>
                  <a:pt x="529940" y="409188"/>
                </a:cubicBezTo>
                <a:lnTo>
                  <a:pt x="459042" y="409188"/>
                </a:lnTo>
                <a:cubicBezTo>
                  <a:pt x="457072" y="409150"/>
                  <a:pt x="455510" y="407524"/>
                  <a:pt x="455548" y="405567"/>
                </a:cubicBezTo>
                <a:cubicBezTo>
                  <a:pt x="455573" y="404563"/>
                  <a:pt x="456005" y="403623"/>
                  <a:pt x="456754" y="402962"/>
                </a:cubicBezTo>
                <a:lnTo>
                  <a:pt x="522825" y="349471"/>
                </a:lnTo>
                <a:cubicBezTo>
                  <a:pt x="524375" y="348263"/>
                  <a:pt x="526612" y="348543"/>
                  <a:pt x="527819" y="350093"/>
                </a:cubicBezTo>
                <a:cubicBezTo>
                  <a:pt x="528213" y="350614"/>
                  <a:pt x="528467" y="351237"/>
                  <a:pt x="528543" y="351884"/>
                </a:cubicBezTo>
                <a:close/>
                <a:moveTo>
                  <a:pt x="520793" y="269042"/>
                </a:moveTo>
                <a:cubicBezTo>
                  <a:pt x="520894" y="270999"/>
                  <a:pt x="519382" y="272676"/>
                  <a:pt x="517425" y="272778"/>
                </a:cubicBezTo>
                <a:cubicBezTo>
                  <a:pt x="516396" y="272828"/>
                  <a:pt x="515405" y="272448"/>
                  <a:pt x="514693" y="271710"/>
                </a:cubicBezTo>
                <a:lnTo>
                  <a:pt x="466538" y="219871"/>
                </a:lnTo>
                <a:cubicBezTo>
                  <a:pt x="465204" y="218422"/>
                  <a:pt x="465293" y="216173"/>
                  <a:pt x="466741" y="214839"/>
                </a:cubicBezTo>
                <a:cubicBezTo>
                  <a:pt x="467377" y="214254"/>
                  <a:pt x="468202" y="213912"/>
                  <a:pt x="469080" y="213898"/>
                </a:cubicBezTo>
                <a:lnTo>
                  <a:pt x="512661" y="213898"/>
                </a:lnTo>
                <a:cubicBezTo>
                  <a:pt x="514503" y="213898"/>
                  <a:pt x="516028" y="215360"/>
                  <a:pt x="516091" y="217202"/>
                </a:cubicBezTo>
                <a:close/>
                <a:moveTo>
                  <a:pt x="512788" y="181880"/>
                </a:moveTo>
                <a:cubicBezTo>
                  <a:pt x="512927" y="183837"/>
                  <a:pt x="511454" y="185539"/>
                  <a:pt x="509497" y="185679"/>
                </a:cubicBezTo>
                <a:cubicBezTo>
                  <a:pt x="509408" y="185692"/>
                  <a:pt x="509319" y="185692"/>
                  <a:pt x="509230" y="185692"/>
                </a:cubicBezTo>
                <a:lnTo>
                  <a:pt x="458406" y="185692"/>
                </a:lnTo>
                <a:cubicBezTo>
                  <a:pt x="456513" y="185755"/>
                  <a:pt x="454925" y="184256"/>
                  <a:pt x="454875" y="182363"/>
                </a:cubicBezTo>
                <a:cubicBezTo>
                  <a:pt x="454861" y="181803"/>
                  <a:pt x="454976" y="181244"/>
                  <a:pt x="455230" y="180736"/>
                </a:cubicBezTo>
                <a:lnTo>
                  <a:pt x="497286" y="93574"/>
                </a:lnTo>
                <a:cubicBezTo>
                  <a:pt x="498150" y="91808"/>
                  <a:pt x="500273" y="91071"/>
                  <a:pt x="502039" y="91922"/>
                </a:cubicBezTo>
                <a:cubicBezTo>
                  <a:pt x="503131" y="92456"/>
                  <a:pt x="503881" y="93511"/>
                  <a:pt x="504021" y="94717"/>
                </a:cubicBezTo>
                <a:close/>
                <a:moveTo>
                  <a:pt x="487376" y="50119"/>
                </a:moveTo>
                <a:lnTo>
                  <a:pt x="452308" y="122670"/>
                </a:lnTo>
                <a:cubicBezTo>
                  <a:pt x="451685" y="124462"/>
                  <a:pt x="449728" y="125402"/>
                  <a:pt x="447937" y="124767"/>
                </a:cubicBezTo>
                <a:cubicBezTo>
                  <a:pt x="446336" y="124208"/>
                  <a:pt x="445383" y="122556"/>
                  <a:pt x="445700" y="120891"/>
                </a:cubicBezTo>
                <a:lnTo>
                  <a:pt x="452435" y="48341"/>
                </a:lnTo>
                <a:cubicBezTo>
                  <a:pt x="452574" y="46550"/>
                  <a:pt x="454061" y="45165"/>
                  <a:pt x="455866" y="45165"/>
                </a:cubicBezTo>
                <a:lnTo>
                  <a:pt x="484200" y="45165"/>
                </a:lnTo>
                <a:cubicBezTo>
                  <a:pt x="486093" y="45114"/>
                  <a:pt x="487681" y="46600"/>
                  <a:pt x="487732" y="48493"/>
                </a:cubicBezTo>
                <a:cubicBezTo>
                  <a:pt x="487744" y="49052"/>
                  <a:pt x="487630" y="49612"/>
                  <a:pt x="487376" y="50119"/>
                </a:cubicBezTo>
                <a:moveTo>
                  <a:pt x="440999" y="234101"/>
                </a:moveTo>
                <a:lnTo>
                  <a:pt x="498938" y="296360"/>
                </a:lnTo>
                <a:cubicBezTo>
                  <a:pt x="500273" y="297808"/>
                  <a:pt x="500184" y="300057"/>
                  <a:pt x="498735" y="301391"/>
                </a:cubicBezTo>
                <a:cubicBezTo>
                  <a:pt x="498100" y="301976"/>
                  <a:pt x="497274" y="302319"/>
                  <a:pt x="496397" y="302332"/>
                </a:cubicBezTo>
                <a:lnTo>
                  <a:pt x="432867" y="302332"/>
                </a:lnTo>
                <a:cubicBezTo>
                  <a:pt x="430898" y="302344"/>
                  <a:pt x="429298" y="300756"/>
                  <a:pt x="429284" y="298799"/>
                </a:cubicBezTo>
                <a:cubicBezTo>
                  <a:pt x="429284" y="298660"/>
                  <a:pt x="429298" y="298533"/>
                  <a:pt x="429310" y="298393"/>
                </a:cubicBezTo>
                <a:lnTo>
                  <a:pt x="435028" y="236134"/>
                </a:lnTo>
                <a:cubicBezTo>
                  <a:pt x="435269" y="234177"/>
                  <a:pt x="437035" y="232792"/>
                  <a:pt x="438992" y="233034"/>
                </a:cubicBezTo>
                <a:cubicBezTo>
                  <a:pt x="439805" y="233136"/>
                  <a:pt x="440555" y="233504"/>
                  <a:pt x="441126" y="234101"/>
                </a:cubicBezTo>
                <a:moveTo>
                  <a:pt x="429564" y="330538"/>
                </a:moveTo>
                <a:lnTo>
                  <a:pt x="491442" y="330538"/>
                </a:lnTo>
                <a:cubicBezTo>
                  <a:pt x="493411" y="330577"/>
                  <a:pt x="494974" y="332190"/>
                  <a:pt x="494936" y="334160"/>
                </a:cubicBezTo>
                <a:cubicBezTo>
                  <a:pt x="494911" y="335164"/>
                  <a:pt x="494478" y="336104"/>
                  <a:pt x="493729" y="336765"/>
                </a:cubicBezTo>
                <a:lnTo>
                  <a:pt x="426769" y="391019"/>
                </a:lnTo>
                <a:cubicBezTo>
                  <a:pt x="425270" y="392290"/>
                  <a:pt x="423021" y="392111"/>
                  <a:pt x="421750" y="390612"/>
                </a:cubicBezTo>
                <a:cubicBezTo>
                  <a:pt x="421128" y="389875"/>
                  <a:pt x="420835" y="388922"/>
                  <a:pt x="420925" y="387969"/>
                </a:cubicBezTo>
                <a:lnTo>
                  <a:pt x="426006" y="333715"/>
                </a:lnTo>
                <a:cubicBezTo>
                  <a:pt x="426146" y="331873"/>
                  <a:pt x="427722" y="330462"/>
                  <a:pt x="429564" y="330538"/>
                </a:cubicBezTo>
                <a:moveTo>
                  <a:pt x="289037" y="360270"/>
                </a:moveTo>
                <a:lnTo>
                  <a:pt x="238214" y="360270"/>
                </a:lnTo>
                <a:cubicBezTo>
                  <a:pt x="237248" y="360270"/>
                  <a:pt x="236320" y="359851"/>
                  <a:pt x="235673" y="359127"/>
                </a:cubicBezTo>
                <a:lnTo>
                  <a:pt x="214200" y="336511"/>
                </a:lnTo>
                <a:cubicBezTo>
                  <a:pt x="212866" y="335062"/>
                  <a:pt x="212954" y="332813"/>
                  <a:pt x="214403" y="331479"/>
                </a:cubicBezTo>
                <a:cubicBezTo>
                  <a:pt x="215038" y="330894"/>
                  <a:pt x="215864" y="330552"/>
                  <a:pt x="216741" y="330538"/>
                </a:cubicBezTo>
                <a:lnTo>
                  <a:pt x="265785" y="330538"/>
                </a:lnTo>
                <a:cubicBezTo>
                  <a:pt x="266725" y="330552"/>
                  <a:pt x="267640" y="330907"/>
                  <a:pt x="268327" y="331555"/>
                </a:cubicBezTo>
                <a:lnTo>
                  <a:pt x="291705" y="354172"/>
                </a:lnTo>
                <a:cubicBezTo>
                  <a:pt x="293103" y="355544"/>
                  <a:pt x="293128" y="357793"/>
                  <a:pt x="291756" y="359203"/>
                </a:cubicBezTo>
                <a:cubicBezTo>
                  <a:pt x="291108" y="359864"/>
                  <a:pt x="290219" y="360245"/>
                  <a:pt x="289291" y="360270"/>
                </a:cubicBezTo>
                <a:moveTo>
                  <a:pt x="229320" y="302332"/>
                </a:moveTo>
                <a:lnTo>
                  <a:pt x="193362" y="302332"/>
                </a:lnTo>
                <a:cubicBezTo>
                  <a:pt x="191431" y="302268"/>
                  <a:pt x="189867" y="300705"/>
                  <a:pt x="189804" y="298774"/>
                </a:cubicBezTo>
                <a:lnTo>
                  <a:pt x="189804" y="264087"/>
                </a:lnTo>
                <a:cubicBezTo>
                  <a:pt x="189842" y="262118"/>
                  <a:pt x="191469" y="260568"/>
                  <a:pt x="193438" y="260606"/>
                </a:cubicBezTo>
                <a:cubicBezTo>
                  <a:pt x="194302" y="260618"/>
                  <a:pt x="195141" y="260948"/>
                  <a:pt x="195776" y="261546"/>
                </a:cubicBezTo>
                <a:lnTo>
                  <a:pt x="231734" y="296233"/>
                </a:lnTo>
                <a:cubicBezTo>
                  <a:pt x="233131" y="297605"/>
                  <a:pt x="233157" y="299854"/>
                  <a:pt x="231784" y="301265"/>
                </a:cubicBezTo>
                <a:cubicBezTo>
                  <a:pt x="231137" y="301925"/>
                  <a:pt x="230247" y="302306"/>
                  <a:pt x="229320" y="302332"/>
                </a:cubicBezTo>
                <a:moveTo>
                  <a:pt x="161597" y="272219"/>
                </a:moveTo>
                <a:cubicBezTo>
                  <a:pt x="161559" y="274188"/>
                  <a:pt x="159933" y="275738"/>
                  <a:pt x="157963" y="275700"/>
                </a:cubicBezTo>
                <a:cubicBezTo>
                  <a:pt x="157036" y="275688"/>
                  <a:pt x="156146" y="275294"/>
                  <a:pt x="155498" y="274633"/>
                </a:cubicBezTo>
                <a:lnTo>
                  <a:pt x="125131" y="242614"/>
                </a:lnTo>
                <a:cubicBezTo>
                  <a:pt x="123797" y="241165"/>
                  <a:pt x="123886" y="238916"/>
                  <a:pt x="125334" y="237582"/>
                </a:cubicBezTo>
                <a:cubicBezTo>
                  <a:pt x="125995" y="236960"/>
                  <a:pt x="126885" y="236629"/>
                  <a:pt x="127800" y="236643"/>
                </a:cubicBezTo>
                <a:lnTo>
                  <a:pt x="158040" y="236643"/>
                </a:lnTo>
                <a:cubicBezTo>
                  <a:pt x="159933" y="236566"/>
                  <a:pt x="161521" y="238052"/>
                  <a:pt x="161597" y="239945"/>
                </a:cubicBezTo>
                <a:cubicBezTo>
                  <a:pt x="161597" y="240022"/>
                  <a:pt x="161597" y="240111"/>
                  <a:pt x="161597" y="240200"/>
                </a:cubicBezTo>
                <a:close/>
                <a:moveTo>
                  <a:pt x="132119" y="208689"/>
                </a:moveTo>
                <a:lnTo>
                  <a:pt x="102006" y="208689"/>
                </a:lnTo>
                <a:cubicBezTo>
                  <a:pt x="100227" y="208702"/>
                  <a:pt x="98703" y="207406"/>
                  <a:pt x="98449" y="205640"/>
                </a:cubicBezTo>
                <a:lnTo>
                  <a:pt x="93621" y="171842"/>
                </a:lnTo>
                <a:cubicBezTo>
                  <a:pt x="93367" y="169898"/>
                  <a:pt x="94738" y="168106"/>
                  <a:pt x="96683" y="167853"/>
                </a:cubicBezTo>
                <a:cubicBezTo>
                  <a:pt x="97750" y="167712"/>
                  <a:pt x="98818" y="168056"/>
                  <a:pt x="99592" y="168793"/>
                </a:cubicBezTo>
                <a:lnTo>
                  <a:pt x="134533" y="202590"/>
                </a:lnTo>
                <a:cubicBezTo>
                  <a:pt x="135931" y="203963"/>
                  <a:pt x="135956" y="206212"/>
                  <a:pt x="134585" y="207622"/>
                </a:cubicBezTo>
                <a:cubicBezTo>
                  <a:pt x="133936" y="208283"/>
                  <a:pt x="133047" y="208664"/>
                  <a:pt x="132119" y="208689"/>
                </a:cubicBezTo>
                <a:moveTo>
                  <a:pt x="64778" y="170572"/>
                </a:moveTo>
                <a:cubicBezTo>
                  <a:pt x="64956" y="172528"/>
                  <a:pt x="63520" y="174256"/>
                  <a:pt x="61564" y="174435"/>
                </a:cubicBezTo>
                <a:cubicBezTo>
                  <a:pt x="60547" y="174536"/>
                  <a:pt x="59544" y="174180"/>
                  <a:pt x="58807" y="173494"/>
                </a:cubicBezTo>
                <a:lnTo>
                  <a:pt x="58807" y="173494"/>
                </a:lnTo>
                <a:cubicBezTo>
                  <a:pt x="57485" y="172160"/>
                  <a:pt x="57485" y="170000"/>
                  <a:pt x="58807" y="168666"/>
                </a:cubicBezTo>
                <a:lnTo>
                  <a:pt x="58807" y="168666"/>
                </a:lnTo>
                <a:cubicBezTo>
                  <a:pt x="60153" y="167243"/>
                  <a:pt x="62415" y="167179"/>
                  <a:pt x="63838" y="168526"/>
                </a:cubicBezTo>
                <a:cubicBezTo>
                  <a:pt x="64410" y="169072"/>
                  <a:pt x="64791" y="169796"/>
                  <a:pt x="64905" y="170572"/>
                </a:cubicBezTo>
                <a:close/>
                <a:moveTo>
                  <a:pt x="611131" y="483009"/>
                </a:moveTo>
                <a:lnTo>
                  <a:pt x="611131" y="417193"/>
                </a:lnTo>
                <a:cubicBezTo>
                  <a:pt x="611131" y="413317"/>
                  <a:pt x="608018" y="410141"/>
                  <a:pt x="604143" y="410077"/>
                </a:cubicBezTo>
                <a:lnTo>
                  <a:pt x="565009" y="410077"/>
                </a:lnTo>
                <a:cubicBezTo>
                  <a:pt x="563205" y="410027"/>
                  <a:pt x="561705" y="408692"/>
                  <a:pt x="561452" y="406901"/>
                </a:cubicBezTo>
                <a:lnTo>
                  <a:pt x="525621" y="21023"/>
                </a:lnTo>
                <a:cubicBezTo>
                  <a:pt x="525557" y="19194"/>
                  <a:pt x="524019" y="17783"/>
                  <a:pt x="522190" y="17847"/>
                </a:cubicBezTo>
                <a:cubicBezTo>
                  <a:pt x="522190" y="17847"/>
                  <a:pt x="522190" y="17847"/>
                  <a:pt x="522190" y="17847"/>
                </a:cubicBezTo>
                <a:lnTo>
                  <a:pt x="493729" y="17847"/>
                </a:lnTo>
                <a:cubicBezTo>
                  <a:pt x="491759" y="17847"/>
                  <a:pt x="490171" y="16259"/>
                  <a:pt x="490171" y="14290"/>
                </a:cubicBezTo>
                <a:lnTo>
                  <a:pt x="490171" y="2854"/>
                </a:lnTo>
                <a:cubicBezTo>
                  <a:pt x="490171" y="884"/>
                  <a:pt x="488583" y="-704"/>
                  <a:pt x="486614" y="-704"/>
                </a:cubicBezTo>
                <a:lnTo>
                  <a:pt x="465522" y="-704"/>
                </a:lnTo>
                <a:cubicBezTo>
                  <a:pt x="463629" y="-780"/>
                  <a:pt x="462040" y="707"/>
                  <a:pt x="461964" y="2600"/>
                </a:cubicBezTo>
                <a:cubicBezTo>
                  <a:pt x="461964" y="2676"/>
                  <a:pt x="461964" y="2765"/>
                  <a:pt x="461964" y="2854"/>
                </a:cubicBezTo>
                <a:lnTo>
                  <a:pt x="461964" y="13146"/>
                </a:lnTo>
                <a:cubicBezTo>
                  <a:pt x="461901" y="15077"/>
                  <a:pt x="460338" y="16640"/>
                  <a:pt x="458406" y="16704"/>
                </a:cubicBezTo>
                <a:lnTo>
                  <a:pt x="429945" y="16704"/>
                </a:lnTo>
                <a:cubicBezTo>
                  <a:pt x="428116" y="16691"/>
                  <a:pt x="426578" y="18063"/>
                  <a:pt x="426388" y="19880"/>
                </a:cubicBezTo>
                <a:lnTo>
                  <a:pt x="390557" y="405758"/>
                </a:lnTo>
                <a:cubicBezTo>
                  <a:pt x="390430" y="407549"/>
                  <a:pt x="388931" y="408934"/>
                  <a:pt x="387126" y="408934"/>
                </a:cubicBezTo>
                <a:lnTo>
                  <a:pt x="379630" y="408934"/>
                </a:lnTo>
                <a:cubicBezTo>
                  <a:pt x="377661" y="408934"/>
                  <a:pt x="376072" y="407346"/>
                  <a:pt x="376072" y="405376"/>
                </a:cubicBezTo>
                <a:lnTo>
                  <a:pt x="376072" y="363447"/>
                </a:lnTo>
                <a:cubicBezTo>
                  <a:pt x="376072" y="361554"/>
                  <a:pt x="374535" y="360016"/>
                  <a:pt x="372642" y="360016"/>
                </a:cubicBezTo>
                <a:cubicBezTo>
                  <a:pt x="372604" y="360016"/>
                  <a:pt x="372553" y="360016"/>
                  <a:pt x="372514" y="360016"/>
                </a:cubicBezTo>
                <a:lnTo>
                  <a:pt x="339479" y="360016"/>
                </a:lnTo>
                <a:cubicBezTo>
                  <a:pt x="338577" y="360004"/>
                  <a:pt x="337700" y="359648"/>
                  <a:pt x="337065" y="359000"/>
                </a:cubicBezTo>
                <a:lnTo>
                  <a:pt x="189169" y="216313"/>
                </a:lnTo>
                <a:lnTo>
                  <a:pt x="180783" y="208181"/>
                </a:lnTo>
                <a:lnTo>
                  <a:pt x="87014" y="117207"/>
                </a:lnTo>
                <a:lnTo>
                  <a:pt x="79263" y="109584"/>
                </a:lnTo>
                <a:cubicBezTo>
                  <a:pt x="77954" y="108211"/>
                  <a:pt x="75782" y="108173"/>
                  <a:pt x="74409" y="109482"/>
                </a:cubicBezTo>
                <a:cubicBezTo>
                  <a:pt x="74371" y="109507"/>
                  <a:pt x="74346" y="109545"/>
                  <a:pt x="74308" y="109584"/>
                </a:cubicBezTo>
                <a:lnTo>
                  <a:pt x="26406" y="159518"/>
                </a:lnTo>
                <a:lnTo>
                  <a:pt x="26406" y="159518"/>
                </a:lnTo>
                <a:lnTo>
                  <a:pt x="20689" y="167014"/>
                </a:lnTo>
                <a:cubicBezTo>
                  <a:pt x="19673" y="168272"/>
                  <a:pt x="19673" y="170076"/>
                  <a:pt x="20689" y="171334"/>
                </a:cubicBezTo>
                <a:lnTo>
                  <a:pt x="21832" y="172859"/>
                </a:lnTo>
                <a:cubicBezTo>
                  <a:pt x="22328" y="173468"/>
                  <a:pt x="22595" y="174231"/>
                  <a:pt x="22595" y="175019"/>
                </a:cubicBezTo>
                <a:lnTo>
                  <a:pt x="22595" y="345913"/>
                </a:lnTo>
                <a:cubicBezTo>
                  <a:pt x="22531" y="347831"/>
                  <a:pt x="20956" y="349344"/>
                  <a:pt x="19037" y="349344"/>
                </a:cubicBezTo>
                <a:lnTo>
                  <a:pt x="2901" y="349344"/>
                </a:lnTo>
                <a:cubicBezTo>
                  <a:pt x="931" y="349344"/>
                  <a:pt x="-657" y="350932"/>
                  <a:pt x="-657" y="352901"/>
                </a:cubicBezTo>
                <a:lnTo>
                  <a:pt x="-657" y="374119"/>
                </a:lnTo>
                <a:cubicBezTo>
                  <a:pt x="-657" y="376013"/>
                  <a:pt x="880" y="377550"/>
                  <a:pt x="2773" y="377550"/>
                </a:cubicBezTo>
                <a:cubicBezTo>
                  <a:pt x="2811" y="377550"/>
                  <a:pt x="2863" y="377550"/>
                  <a:pt x="2901" y="377550"/>
                </a:cubicBezTo>
                <a:lnTo>
                  <a:pt x="69987" y="377550"/>
                </a:lnTo>
                <a:cubicBezTo>
                  <a:pt x="71881" y="377614"/>
                  <a:pt x="73469" y="376140"/>
                  <a:pt x="73545" y="374247"/>
                </a:cubicBezTo>
                <a:cubicBezTo>
                  <a:pt x="73545" y="374209"/>
                  <a:pt x="73545" y="374158"/>
                  <a:pt x="73545" y="374119"/>
                </a:cubicBezTo>
                <a:lnTo>
                  <a:pt x="73545" y="352901"/>
                </a:lnTo>
                <a:cubicBezTo>
                  <a:pt x="73545" y="350932"/>
                  <a:pt x="71957" y="349344"/>
                  <a:pt x="69987" y="349344"/>
                </a:cubicBezTo>
                <a:lnTo>
                  <a:pt x="54359" y="349344"/>
                </a:lnTo>
                <a:cubicBezTo>
                  <a:pt x="52466" y="349420"/>
                  <a:pt x="50878" y="347933"/>
                  <a:pt x="50802" y="346040"/>
                </a:cubicBezTo>
                <a:cubicBezTo>
                  <a:pt x="50802" y="346002"/>
                  <a:pt x="50802" y="345951"/>
                  <a:pt x="50802" y="345913"/>
                </a:cubicBezTo>
                <a:lnTo>
                  <a:pt x="50802" y="213771"/>
                </a:lnTo>
                <a:cubicBezTo>
                  <a:pt x="50840" y="211802"/>
                  <a:pt x="52466" y="210252"/>
                  <a:pt x="54435" y="210290"/>
                </a:cubicBezTo>
                <a:cubicBezTo>
                  <a:pt x="55363" y="210303"/>
                  <a:pt x="56252" y="210696"/>
                  <a:pt x="56901" y="211357"/>
                </a:cubicBezTo>
                <a:lnTo>
                  <a:pt x="73673" y="229019"/>
                </a:lnTo>
                <a:lnTo>
                  <a:pt x="80661" y="236388"/>
                </a:lnTo>
                <a:lnTo>
                  <a:pt x="161597" y="321771"/>
                </a:lnTo>
                <a:lnTo>
                  <a:pt x="169729" y="330285"/>
                </a:lnTo>
                <a:lnTo>
                  <a:pt x="192219" y="354045"/>
                </a:lnTo>
                <a:cubicBezTo>
                  <a:pt x="193553" y="355493"/>
                  <a:pt x="193463" y="357742"/>
                  <a:pt x="192015" y="359076"/>
                </a:cubicBezTo>
                <a:cubicBezTo>
                  <a:pt x="191380" y="359660"/>
                  <a:pt x="190554" y="360004"/>
                  <a:pt x="189677" y="360016"/>
                </a:cubicBezTo>
                <a:lnTo>
                  <a:pt x="170999" y="360016"/>
                </a:lnTo>
                <a:cubicBezTo>
                  <a:pt x="169488" y="360004"/>
                  <a:pt x="168141" y="360982"/>
                  <a:pt x="167696" y="362430"/>
                </a:cubicBezTo>
                <a:lnTo>
                  <a:pt x="153974" y="406520"/>
                </a:lnTo>
                <a:cubicBezTo>
                  <a:pt x="153440" y="407956"/>
                  <a:pt x="152080" y="408921"/>
                  <a:pt x="150543" y="408934"/>
                </a:cubicBezTo>
                <a:lnTo>
                  <a:pt x="117508" y="408934"/>
                </a:lnTo>
                <a:cubicBezTo>
                  <a:pt x="113582" y="408934"/>
                  <a:pt x="110393" y="412123"/>
                  <a:pt x="110393" y="416050"/>
                </a:cubicBezTo>
                <a:lnTo>
                  <a:pt x="110393" y="481866"/>
                </a:lnTo>
                <a:cubicBezTo>
                  <a:pt x="110393" y="485729"/>
                  <a:pt x="113518" y="488854"/>
                  <a:pt x="117381" y="488854"/>
                </a:cubicBezTo>
                <a:cubicBezTo>
                  <a:pt x="117419" y="488854"/>
                  <a:pt x="117469" y="488854"/>
                  <a:pt x="117508" y="488854"/>
                </a:cubicBezTo>
                <a:lnTo>
                  <a:pt x="604778" y="488854"/>
                </a:lnTo>
                <a:cubicBezTo>
                  <a:pt x="608641" y="488854"/>
                  <a:pt x="611766" y="485729"/>
                  <a:pt x="611766" y="481866"/>
                </a:cubicBezTo>
              </a:path>
            </a:pathLst>
          </a:custGeom>
          <a:solidFill>
            <a:schemeClr val="tx2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96BAE2B-7D27-F90C-6A11-3BBCB7541276}"/>
              </a:ext>
            </a:extLst>
          </p:cNvPr>
          <p:cNvSpPr/>
          <p:nvPr/>
        </p:nvSpPr>
        <p:spPr>
          <a:xfrm>
            <a:off x="2383616" y="2943000"/>
            <a:ext cx="1080000" cy="1080000"/>
          </a:xfrm>
          <a:custGeom>
            <a:avLst/>
            <a:gdLst>
              <a:gd name="connsiteX0" fmla="*/ 539699 w 1080508"/>
              <a:gd name="connsiteY0" fmla="*/ 1079802 h 1080508"/>
              <a:gd name="connsiteX1" fmla="*/ -555 w 1080508"/>
              <a:gd name="connsiteY1" fmla="*/ 539548 h 1080508"/>
              <a:gd name="connsiteX2" fmla="*/ 539699 w 1080508"/>
              <a:gd name="connsiteY2" fmla="*/ -707 h 1080508"/>
              <a:gd name="connsiteX3" fmla="*/ 1079954 w 1080508"/>
              <a:gd name="connsiteY3" fmla="*/ 539548 h 1080508"/>
              <a:gd name="connsiteX4" fmla="*/ 539699 w 1080508"/>
              <a:gd name="connsiteY4" fmla="*/ 1079802 h 108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0508" h="1080508">
                <a:moveTo>
                  <a:pt x="539699" y="1079802"/>
                </a:moveTo>
                <a:cubicBezTo>
                  <a:pt x="241327" y="1079802"/>
                  <a:pt x="-555" y="837919"/>
                  <a:pt x="-555" y="539548"/>
                </a:cubicBezTo>
                <a:cubicBezTo>
                  <a:pt x="-555" y="241175"/>
                  <a:pt x="241327" y="-707"/>
                  <a:pt x="539699" y="-707"/>
                </a:cubicBezTo>
                <a:cubicBezTo>
                  <a:pt x="838072" y="-707"/>
                  <a:pt x="1079954" y="241175"/>
                  <a:pt x="1079954" y="539548"/>
                </a:cubicBezTo>
                <a:cubicBezTo>
                  <a:pt x="1079598" y="837780"/>
                  <a:pt x="837931" y="1079446"/>
                  <a:pt x="539699" y="1079802"/>
                </a:cubicBezTo>
              </a:path>
            </a:pathLst>
          </a:custGeom>
          <a:solidFill>
            <a:srgbClr val="FFFFFF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641E5B1E-7C3B-7C65-390B-4BBDC618B0AF}"/>
              </a:ext>
            </a:extLst>
          </p:cNvPr>
          <p:cNvSpPr/>
          <p:nvPr/>
        </p:nvSpPr>
        <p:spPr>
          <a:xfrm>
            <a:off x="5688740" y="2943000"/>
            <a:ext cx="1080000" cy="1080000"/>
          </a:xfrm>
          <a:custGeom>
            <a:avLst/>
            <a:gdLst>
              <a:gd name="connsiteX0" fmla="*/ 539494 w 1080507"/>
              <a:gd name="connsiteY0" fmla="*/ 1079802 h 1080508"/>
              <a:gd name="connsiteX1" fmla="*/ -759 w 1080507"/>
              <a:gd name="connsiteY1" fmla="*/ 539548 h 1080508"/>
              <a:gd name="connsiteX2" fmla="*/ 539494 w 1080507"/>
              <a:gd name="connsiteY2" fmla="*/ -707 h 1080508"/>
              <a:gd name="connsiteX3" fmla="*/ 1079749 w 1080507"/>
              <a:gd name="connsiteY3" fmla="*/ 539548 h 1080508"/>
              <a:gd name="connsiteX4" fmla="*/ 539494 w 1080507"/>
              <a:gd name="connsiteY4" fmla="*/ 1079802 h 108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0507" h="1080508">
                <a:moveTo>
                  <a:pt x="539494" y="1079802"/>
                </a:moveTo>
                <a:cubicBezTo>
                  <a:pt x="241122" y="1079802"/>
                  <a:pt x="-759" y="837919"/>
                  <a:pt x="-759" y="539548"/>
                </a:cubicBezTo>
                <a:cubicBezTo>
                  <a:pt x="-759" y="241175"/>
                  <a:pt x="241122" y="-707"/>
                  <a:pt x="539494" y="-707"/>
                </a:cubicBezTo>
                <a:cubicBezTo>
                  <a:pt x="837867" y="-707"/>
                  <a:pt x="1079749" y="241175"/>
                  <a:pt x="1079749" y="539548"/>
                </a:cubicBezTo>
                <a:cubicBezTo>
                  <a:pt x="1079469" y="837805"/>
                  <a:pt x="837752" y="1079522"/>
                  <a:pt x="539494" y="1079802"/>
                </a:cubicBezTo>
              </a:path>
            </a:pathLst>
          </a:custGeom>
          <a:solidFill>
            <a:srgbClr val="FFFFFF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3F39CE17-37DE-933E-C4B4-1E83F25CE138}"/>
              </a:ext>
            </a:extLst>
          </p:cNvPr>
          <p:cNvSpPr/>
          <p:nvPr/>
        </p:nvSpPr>
        <p:spPr>
          <a:xfrm>
            <a:off x="4301888" y="3104278"/>
            <a:ext cx="594186" cy="757445"/>
          </a:xfrm>
          <a:custGeom>
            <a:avLst/>
            <a:gdLst>
              <a:gd name="connsiteX0" fmla="*/ 294806 w 653676"/>
              <a:gd name="connsiteY0" fmla="*/ 437464 h 833281"/>
              <a:gd name="connsiteX1" fmla="*/ 308274 w 653676"/>
              <a:gd name="connsiteY1" fmla="*/ 440005 h 833281"/>
              <a:gd name="connsiteX2" fmla="*/ 313864 w 653676"/>
              <a:gd name="connsiteY2" fmla="*/ 440005 h 833281"/>
              <a:gd name="connsiteX3" fmla="*/ 331653 w 653676"/>
              <a:gd name="connsiteY3" fmla="*/ 437591 h 833281"/>
              <a:gd name="connsiteX4" fmla="*/ 340038 w 653676"/>
              <a:gd name="connsiteY4" fmla="*/ 456523 h 833281"/>
              <a:gd name="connsiteX5" fmla="*/ 427328 w 653676"/>
              <a:gd name="connsiteY5" fmla="*/ 813050 h 833281"/>
              <a:gd name="connsiteX6" fmla="*/ 427989 w 653676"/>
              <a:gd name="connsiteY6" fmla="*/ 818602 h 833281"/>
              <a:gd name="connsiteX7" fmla="*/ 411445 w 653676"/>
              <a:gd name="connsiteY7" fmla="*/ 833252 h 833281"/>
              <a:gd name="connsiteX8" fmla="*/ 243347 w 653676"/>
              <a:gd name="connsiteY8" fmla="*/ 833252 h 833281"/>
              <a:gd name="connsiteX9" fmla="*/ 239014 w 653676"/>
              <a:gd name="connsiteY9" fmla="*/ 832884 h 833281"/>
              <a:gd name="connsiteX10" fmla="*/ 226067 w 653676"/>
              <a:gd name="connsiteY10" fmla="*/ 812796 h 833281"/>
              <a:gd name="connsiteX11" fmla="*/ 288707 w 653676"/>
              <a:gd name="connsiteY11" fmla="*/ 457031 h 833281"/>
              <a:gd name="connsiteX12" fmla="*/ 294806 w 653676"/>
              <a:gd name="connsiteY12" fmla="*/ 437464 h 833281"/>
              <a:gd name="connsiteX13" fmla="*/ 254019 w 653676"/>
              <a:gd name="connsiteY13" fmla="*/ 399473 h 833281"/>
              <a:gd name="connsiteX14" fmla="*/ 253384 w 653676"/>
              <a:gd name="connsiteY14" fmla="*/ 399600 h 833281"/>
              <a:gd name="connsiteX15" fmla="*/ 291501 w 653676"/>
              <a:gd name="connsiteY15" fmla="*/ 436193 h 833281"/>
              <a:gd name="connsiteX16" fmla="*/ 27219 w 653676"/>
              <a:gd name="connsiteY16" fmla="*/ 588664 h 833281"/>
              <a:gd name="connsiteX17" fmla="*/ 14513 w 653676"/>
              <a:gd name="connsiteY17" fmla="*/ 593111 h 833281"/>
              <a:gd name="connsiteX18" fmla="*/ 3205 w 653676"/>
              <a:gd name="connsiteY18" fmla="*/ 587266 h 833281"/>
              <a:gd name="connsiteX19" fmla="*/ 7779 w 653676"/>
              <a:gd name="connsiteY19" fmla="*/ 562998 h 833281"/>
              <a:gd name="connsiteX20" fmla="*/ 147543 w 653676"/>
              <a:gd name="connsiteY20" fmla="*/ 431238 h 833281"/>
              <a:gd name="connsiteX21" fmla="*/ 161393 w 653676"/>
              <a:gd name="connsiteY21" fmla="*/ 420693 h 833281"/>
              <a:gd name="connsiteX22" fmla="*/ 184136 w 653676"/>
              <a:gd name="connsiteY22" fmla="*/ 412179 h 833281"/>
              <a:gd name="connsiteX23" fmla="*/ 377266 w 653676"/>
              <a:gd name="connsiteY23" fmla="*/ 364278 h 833281"/>
              <a:gd name="connsiteX24" fmla="*/ 641676 w 653676"/>
              <a:gd name="connsiteY24" fmla="*/ 516749 h 833281"/>
              <a:gd name="connsiteX25" fmla="*/ 641295 w 653676"/>
              <a:gd name="connsiteY25" fmla="*/ 516749 h 833281"/>
              <a:gd name="connsiteX26" fmla="*/ 652349 w 653676"/>
              <a:gd name="connsiteY26" fmla="*/ 538730 h 833281"/>
              <a:gd name="connsiteX27" fmla="*/ 637484 w 653676"/>
              <a:gd name="connsiteY27" fmla="*/ 548005 h 833281"/>
              <a:gd name="connsiteX28" fmla="*/ 629097 w 653676"/>
              <a:gd name="connsiteY28" fmla="*/ 546862 h 833281"/>
              <a:gd name="connsiteX29" fmla="*/ 445116 w 653676"/>
              <a:gd name="connsiteY29" fmla="*/ 491718 h 833281"/>
              <a:gd name="connsiteX30" fmla="*/ 429107 w 653676"/>
              <a:gd name="connsiteY30" fmla="*/ 484984 h 833281"/>
              <a:gd name="connsiteX31" fmla="*/ 410302 w 653676"/>
              <a:gd name="connsiteY31" fmla="*/ 469610 h 833281"/>
              <a:gd name="connsiteX32" fmla="*/ 364561 w 653676"/>
              <a:gd name="connsiteY32" fmla="*/ 415355 h 833281"/>
              <a:gd name="connsiteX33" fmla="*/ 378029 w 653676"/>
              <a:gd name="connsiteY33" fmla="*/ 381176 h 833281"/>
              <a:gd name="connsiteX34" fmla="*/ 377266 w 653676"/>
              <a:gd name="connsiteY34" fmla="*/ 364278 h 833281"/>
              <a:gd name="connsiteX35" fmla="*/ 313864 w 653676"/>
              <a:gd name="connsiteY35" fmla="*/ 338485 h 833281"/>
              <a:gd name="connsiteX36" fmla="*/ 317040 w 653676"/>
              <a:gd name="connsiteY36" fmla="*/ 338485 h 833281"/>
              <a:gd name="connsiteX37" fmla="*/ 350037 w 653676"/>
              <a:gd name="connsiteY37" fmla="*/ 374431 h 833281"/>
              <a:gd name="connsiteX38" fmla="*/ 313864 w 653676"/>
              <a:gd name="connsiteY38" fmla="*/ 412688 h 833281"/>
              <a:gd name="connsiteX39" fmla="*/ 310560 w 653676"/>
              <a:gd name="connsiteY39" fmla="*/ 412688 h 833281"/>
              <a:gd name="connsiteX40" fmla="*/ 277589 w 653676"/>
              <a:gd name="connsiteY40" fmla="*/ 376641 h 833281"/>
              <a:gd name="connsiteX41" fmla="*/ 313864 w 653676"/>
              <a:gd name="connsiteY41" fmla="*/ 338485 h 833281"/>
              <a:gd name="connsiteX42" fmla="*/ 285911 w 653676"/>
              <a:gd name="connsiteY42" fmla="*/ 0 h 833281"/>
              <a:gd name="connsiteX43" fmla="*/ 288071 w 653676"/>
              <a:gd name="connsiteY43" fmla="*/ 0 h 833281"/>
              <a:gd name="connsiteX44" fmla="*/ 304589 w 653676"/>
              <a:gd name="connsiteY44" fmla="*/ 16264 h 833281"/>
              <a:gd name="connsiteX45" fmla="*/ 348932 w 653676"/>
              <a:gd name="connsiteY45" fmla="*/ 203041 h 833281"/>
              <a:gd name="connsiteX46" fmla="*/ 351092 w 653676"/>
              <a:gd name="connsiteY46" fmla="*/ 220320 h 833281"/>
              <a:gd name="connsiteX47" fmla="*/ 347153 w 653676"/>
              <a:gd name="connsiteY47" fmla="*/ 244208 h 833281"/>
              <a:gd name="connsiteX48" fmla="*/ 323013 w 653676"/>
              <a:gd name="connsiteY48" fmla="*/ 311041 h 833281"/>
              <a:gd name="connsiteX49" fmla="*/ 319455 w 653676"/>
              <a:gd name="connsiteY49" fmla="*/ 311041 h 833281"/>
              <a:gd name="connsiteX50" fmla="*/ 313864 w 653676"/>
              <a:gd name="connsiteY50" fmla="*/ 311041 h 833281"/>
              <a:gd name="connsiteX51" fmla="*/ 313991 w 653676"/>
              <a:gd name="connsiteY51" fmla="*/ 310406 h 833281"/>
              <a:gd name="connsiteX52" fmla="*/ 272443 w 653676"/>
              <a:gd name="connsiteY52" fmla="*/ 325526 h 833281"/>
              <a:gd name="connsiteX53" fmla="*/ 272443 w 653676"/>
              <a:gd name="connsiteY53" fmla="*/ 20584 h 833281"/>
              <a:gd name="connsiteX54" fmla="*/ 285911 w 653676"/>
              <a:gd name="connsiteY54" fmla="*/ 0 h 833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53676" h="833281">
                <a:moveTo>
                  <a:pt x="294806" y="437464"/>
                </a:moveTo>
                <a:cubicBezTo>
                  <a:pt x="299189" y="438785"/>
                  <a:pt x="303712" y="439636"/>
                  <a:pt x="308274" y="440005"/>
                </a:cubicBezTo>
                <a:lnTo>
                  <a:pt x="313864" y="440005"/>
                </a:lnTo>
                <a:cubicBezTo>
                  <a:pt x="319875" y="440056"/>
                  <a:pt x="325871" y="439242"/>
                  <a:pt x="331653" y="437591"/>
                </a:cubicBezTo>
                <a:cubicBezTo>
                  <a:pt x="333558" y="436955"/>
                  <a:pt x="337244" y="445468"/>
                  <a:pt x="340038" y="456523"/>
                </a:cubicBezTo>
                <a:cubicBezTo>
                  <a:pt x="432156" y="833252"/>
                  <a:pt x="427328" y="813050"/>
                  <a:pt x="427328" y="813050"/>
                </a:cubicBezTo>
                <a:cubicBezTo>
                  <a:pt x="427887" y="814841"/>
                  <a:pt x="428103" y="816722"/>
                  <a:pt x="427989" y="818602"/>
                </a:cubicBezTo>
                <a:cubicBezTo>
                  <a:pt x="427467" y="827217"/>
                  <a:pt x="420061" y="833773"/>
                  <a:pt x="411445" y="833252"/>
                </a:cubicBezTo>
                <a:lnTo>
                  <a:pt x="243347" y="833252"/>
                </a:lnTo>
                <a:cubicBezTo>
                  <a:pt x="241886" y="833316"/>
                  <a:pt x="240437" y="833202"/>
                  <a:pt x="239014" y="832884"/>
                </a:cubicBezTo>
                <a:cubicBezTo>
                  <a:pt x="229891" y="830915"/>
                  <a:pt x="224097" y="821919"/>
                  <a:pt x="226067" y="812796"/>
                </a:cubicBezTo>
                <a:lnTo>
                  <a:pt x="288707" y="457031"/>
                </a:lnTo>
                <a:cubicBezTo>
                  <a:pt x="290612" y="445722"/>
                  <a:pt x="293408" y="437464"/>
                  <a:pt x="294806" y="437464"/>
                </a:cubicBezTo>
                <a:close/>
                <a:moveTo>
                  <a:pt x="254019" y="399473"/>
                </a:moveTo>
                <a:lnTo>
                  <a:pt x="253384" y="399600"/>
                </a:lnTo>
                <a:cubicBezTo>
                  <a:pt x="260270" y="416690"/>
                  <a:pt x="274145" y="430006"/>
                  <a:pt x="291501" y="436193"/>
                </a:cubicBezTo>
                <a:lnTo>
                  <a:pt x="27219" y="588664"/>
                </a:lnTo>
                <a:cubicBezTo>
                  <a:pt x="23407" y="591154"/>
                  <a:pt x="19049" y="592679"/>
                  <a:pt x="14513" y="593111"/>
                </a:cubicBezTo>
                <a:cubicBezTo>
                  <a:pt x="10003" y="593162"/>
                  <a:pt x="5772" y="590964"/>
                  <a:pt x="3205" y="587266"/>
                </a:cubicBezTo>
                <a:cubicBezTo>
                  <a:pt x="-4927" y="576593"/>
                  <a:pt x="4602" y="566429"/>
                  <a:pt x="7779" y="562998"/>
                </a:cubicBezTo>
                <a:lnTo>
                  <a:pt x="147543" y="431238"/>
                </a:lnTo>
                <a:cubicBezTo>
                  <a:pt x="151661" y="427109"/>
                  <a:pt x="156324" y="423563"/>
                  <a:pt x="161393" y="420693"/>
                </a:cubicBezTo>
                <a:cubicBezTo>
                  <a:pt x="168394" y="416499"/>
                  <a:pt x="176107" y="413615"/>
                  <a:pt x="184136" y="412179"/>
                </a:cubicBezTo>
                <a:close/>
                <a:moveTo>
                  <a:pt x="377266" y="364278"/>
                </a:moveTo>
                <a:lnTo>
                  <a:pt x="641676" y="516749"/>
                </a:lnTo>
                <a:lnTo>
                  <a:pt x="641295" y="516749"/>
                </a:lnTo>
                <a:cubicBezTo>
                  <a:pt x="652349" y="522974"/>
                  <a:pt x="655906" y="530471"/>
                  <a:pt x="652349" y="538730"/>
                </a:cubicBezTo>
                <a:cubicBezTo>
                  <a:pt x="649973" y="544752"/>
                  <a:pt x="643938" y="548513"/>
                  <a:pt x="637484" y="548005"/>
                </a:cubicBezTo>
                <a:cubicBezTo>
                  <a:pt x="634650" y="547992"/>
                  <a:pt x="631829" y="547611"/>
                  <a:pt x="629097" y="546862"/>
                </a:cubicBezTo>
                <a:lnTo>
                  <a:pt x="445116" y="491718"/>
                </a:lnTo>
                <a:cubicBezTo>
                  <a:pt x="439474" y="490269"/>
                  <a:pt x="434087" y="487995"/>
                  <a:pt x="429107" y="484984"/>
                </a:cubicBezTo>
                <a:cubicBezTo>
                  <a:pt x="421978" y="481020"/>
                  <a:pt x="415601" y="475810"/>
                  <a:pt x="410302" y="469610"/>
                </a:cubicBezTo>
                <a:lnTo>
                  <a:pt x="364561" y="415355"/>
                </a:lnTo>
                <a:cubicBezTo>
                  <a:pt x="372324" y="405534"/>
                  <a:pt x="377000" y="393654"/>
                  <a:pt x="378029" y="381176"/>
                </a:cubicBezTo>
                <a:cubicBezTo>
                  <a:pt x="378550" y="375535"/>
                  <a:pt x="378283" y="369856"/>
                  <a:pt x="377266" y="364278"/>
                </a:cubicBezTo>
                <a:close/>
                <a:moveTo>
                  <a:pt x="313864" y="338485"/>
                </a:moveTo>
                <a:lnTo>
                  <a:pt x="317040" y="338485"/>
                </a:lnTo>
                <a:cubicBezTo>
                  <a:pt x="335451" y="340582"/>
                  <a:pt x="349517" y="355905"/>
                  <a:pt x="350037" y="374431"/>
                </a:cubicBezTo>
                <a:cubicBezTo>
                  <a:pt x="350610" y="394988"/>
                  <a:pt x="334422" y="412116"/>
                  <a:pt x="313864" y="412688"/>
                </a:cubicBezTo>
                <a:lnTo>
                  <a:pt x="310560" y="412688"/>
                </a:lnTo>
                <a:cubicBezTo>
                  <a:pt x="292124" y="410578"/>
                  <a:pt x="278059" y="395192"/>
                  <a:pt x="277589" y="376641"/>
                </a:cubicBezTo>
                <a:cubicBezTo>
                  <a:pt x="277068" y="356083"/>
                  <a:pt x="293306" y="339006"/>
                  <a:pt x="313864" y="338485"/>
                </a:cubicBezTo>
                <a:close/>
                <a:moveTo>
                  <a:pt x="285911" y="0"/>
                </a:moveTo>
                <a:lnTo>
                  <a:pt x="288071" y="0"/>
                </a:lnTo>
                <a:cubicBezTo>
                  <a:pt x="299633" y="0"/>
                  <a:pt x="303445" y="12325"/>
                  <a:pt x="304589" y="16264"/>
                </a:cubicBezTo>
                <a:lnTo>
                  <a:pt x="348932" y="203041"/>
                </a:lnTo>
                <a:cubicBezTo>
                  <a:pt x="350419" y="208682"/>
                  <a:pt x="351143" y="214489"/>
                  <a:pt x="351092" y="220320"/>
                </a:cubicBezTo>
                <a:cubicBezTo>
                  <a:pt x="351219" y="228452"/>
                  <a:pt x="349885" y="236546"/>
                  <a:pt x="347153" y="244208"/>
                </a:cubicBezTo>
                <a:lnTo>
                  <a:pt x="323013" y="311041"/>
                </a:lnTo>
                <a:lnTo>
                  <a:pt x="319455" y="311041"/>
                </a:lnTo>
                <a:lnTo>
                  <a:pt x="313864" y="311041"/>
                </a:lnTo>
                <a:lnTo>
                  <a:pt x="313991" y="310406"/>
                </a:lnTo>
                <a:cubicBezTo>
                  <a:pt x="298795" y="310392"/>
                  <a:pt x="284081" y="315754"/>
                  <a:pt x="272443" y="325526"/>
                </a:cubicBezTo>
                <a:lnTo>
                  <a:pt x="272443" y="20584"/>
                </a:lnTo>
                <a:cubicBezTo>
                  <a:pt x="272443" y="8132"/>
                  <a:pt x="277017" y="1144"/>
                  <a:pt x="285911" y="0"/>
                </a:cubicBezTo>
                <a:close/>
              </a:path>
            </a:pathLst>
          </a:custGeom>
          <a:solidFill>
            <a:schemeClr val="tx2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7733629-2222-3F87-A4E2-DD8E1AF17F25}"/>
              </a:ext>
            </a:extLst>
          </p:cNvPr>
          <p:cNvSpPr>
            <a:spLocks/>
          </p:cNvSpPr>
          <p:nvPr/>
        </p:nvSpPr>
        <p:spPr>
          <a:xfrm>
            <a:off x="731054" y="2943000"/>
            <a:ext cx="1080000" cy="1080000"/>
          </a:xfrm>
          <a:custGeom>
            <a:avLst/>
            <a:gdLst>
              <a:gd name="connsiteX0" fmla="*/ 539801 w 1080508"/>
              <a:gd name="connsiteY0" fmla="*/ 1079802 h 1080508"/>
              <a:gd name="connsiteX1" fmla="*/ -453 w 1080508"/>
              <a:gd name="connsiteY1" fmla="*/ 539548 h 1080508"/>
              <a:gd name="connsiteX2" fmla="*/ 539801 w 1080508"/>
              <a:gd name="connsiteY2" fmla="*/ -707 h 1080508"/>
              <a:gd name="connsiteX3" fmla="*/ 1080056 w 1080508"/>
              <a:gd name="connsiteY3" fmla="*/ 539548 h 1080508"/>
              <a:gd name="connsiteX4" fmla="*/ 539801 w 1080508"/>
              <a:gd name="connsiteY4" fmla="*/ 1079802 h 108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0508" h="1080508">
                <a:moveTo>
                  <a:pt x="539801" y="1079802"/>
                </a:moveTo>
                <a:cubicBezTo>
                  <a:pt x="241429" y="1079802"/>
                  <a:pt x="-453" y="837919"/>
                  <a:pt x="-453" y="539548"/>
                </a:cubicBezTo>
                <a:cubicBezTo>
                  <a:pt x="-453" y="241175"/>
                  <a:pt x="241429" y="-707"/>
                  <a:pt x="539801" y="-707"/>
                </a:cubicBezTo>
                <a:cubicBezTo>
                  <a:pt x="838173" y="-707"/>
                  <a:pt x="1080056" y="241175"/>
                  <a:pt x="1080056" y="539548"/>
                </a:cubicBezTo>
                <a:cubicBezTo>
                  <a:pt x="1079776" y="837805"/>
                  <a:pt x="838059" y="1079522"/>
                  <a:pt x="539801" y="1079802"/>
                </a:cubicBezTo>
              </a:path>
            </a:pathLst>
          </a:custGeom>
          <a:solidFill>
            <a:srgbClr val="FFFFFF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C9976201-9A48-C664-B52C-A13272352578}"/>
              </a:ext>
            </a:extLst>
          </p:cNvPr>
          <p:cNvSpPr>
            <a:spLocks/>
          </p:cNvSpPr>
          <p:nvPr/>
        </p:nvSpPr>
        <p:spPr>
          <a:xfrm>
            <a:off x="1138400" y="3148233"/>
            <a:ext cx="322354" cy="662092"/>
          </a:xfrm>
          <a:custGeom>
            <a:avLst/>
            <a:gdLst>
              <a:gd name="connsiteX0" fmla="*/ 228264 w 353742"/>
              <a:gd name="connsiteY0" fmla="*/ 579443 h 726561"/>
              <a:gd name="connsiteX1" fmla="*/ 171850 w 353742"/>
              <a:gd name="connsiteY1" fmla="*/ 503208 h 726561"/>
              <a:gd name="connsiteX2" fmla="*/ 171850 w 353742"/>
              <a:gd name="connsiteY2" fmla="*/ 359251 h 726561"/>
              <a:gd name="connsiteX3" fmla="*/ 161685 w 353742"/>
              <a:gd name="connsiteY3" fmla="*/ 349086 h 726561"/>
              <a:gd name="connsiteX4" fmla="*/ 135003 w 353742"/>
              <a:gd name="connsiteY4" fmla="*/ 349086 h 726561"/>
              <a:gd name="connsiteX5" fmla="*/ 124711 w 353742"/>
              <a:gd name="connsiteY5" fmla="*/ 359124 h 726561"/>
              <a:gd name="connsiteX6" fmla="*/ 124711 w 353742"/>
              <a:gd name="connsiteY6" fmla="*/ 359251 h 726561"/>
              <a:gd name="connsiteX7" fmla="*/ 124711 w 353742"/>
              <a:gd name="connsiteY7" fmla="*/ 502955 h 726561"/>
              <a:gd name="connsiteX8" fmla="*/ 71994 w 353742"/>
              <a:gd name="connsiteY8" fmla="*/ 602937 h 726561"/>
              <a:gd name="connsiteX9" fmla="*/ 171977 w 353742"/>
              <a:gd name="connsiteY9" fmla="*/ 655641 h 726561"/>
              <a:gd name="connsiteX10" fmla="*/ 228264 w 353742"/>
              <a:gd name="connsiteY10" fmla="*/ 579190 h 726561"/>
              <a:gd name="connsiteX11" fmla="*/ 261045 w 353742"/>
              <a:gd name="connsiteY11" fmla="*/ 577284 h 726561"/>
              <a:gd name="connsiteX12" fmla="*/ 148331 w 353742"/>
              <a:gd name="connsiteY12" fmla="*/ 690227 h 726561"/>
              <a:gd name="connsiteX13" fmla="*/ 35389 w 353742"/>
              <a:gd name="connsiteY13" fmla="*/ 577500 h 726561"/>
              <a:gd name="connsiteX14" fmla="*/ 94725 w 353742"/>
              <a:gd name="connsiteY14" fmla="*/ 478051 h 726561"/>
              <a:gd name="connsiteX15" fmla="*/ 94725 w 353742"/>
              <a:gd name="connsiteY15" fmla="*/ 78705 h 726561"/>
              <a:gd name="connsiteX16" fmla="*/ 138052 w 353742"/>
              <a:gd name="connsiteY16" fmla="*/ 35378 h 726561"/>
              <a:gd name="connsiteX17" fmla="*/ 158508 w 353742"/>
              <a:gd name="connsiteY17" fmla="*/ 35378 h 726561"/>
              <a:gd name="connsiteX18" fmla="*/ 201835 w 353742"/>
              <a:gd name="connsiteY18" fmla="*/ 78705 h 726561"/>
              <a:gd name="connsiteX19" fmla="*/ 201835 w 353742"/>
              <a:gd name="connsiteY19" fmla="*/ 477796 h 726561"/>
              <a:gd name="connsiteX20" fmla="*/ 261045 w 353742"/>
              <a:gd name="connsiteY20" fmla="*/ 577029 h 726561"/>
              <a:gd name="connsiteX21" fmla="*/ 297130 w 353742"/>
              <a:gd name="connsiteY21" fmla="*/ 577029 h 726561"/>
              <a:gd name="connsiteX22" fmla="*/ 237920 w 353742"/>
              <a:gd name="connsiteY22" fmla="*/ 458357 h 726561"/>
              <a:gd name="connsiteX23" fmla="*/ 237920 w 353742"/>
              <a:gd name="connsiteY23" fmla="*/ 78705 h 726561"/>
              <a:gd name="connsiteX24" fmla="*/ 158508 w 353742"/>
              <a:gd name="connsiteY24" fmla="*/ -707 h 726561"/>
              <a:gd name="connsiteX25" fmla="*/ 138052 w 353742"/>
              <a:gd name="connsiteY25" fmla="*/ -707 h 726561"/>
              <a:gd name="connsiteX26" fmla="*/ 58640 w 353742"/>
              <a:gd name="connsiteY26" fmla="*/ 78705 h 726561"/>
              <a:gd name="connsiteX27" fmla="*/ 58640 w 353742"/>
              <a:gd name="connsiteY27" fmla="*/ 458357 h 726561"/>
              <a:gd name="connsiteX28" fmla="*/ 29645 w 353742"/>
              <a:gd name="connsiteY28" fmla="*/ 666758 h 726561"/>
              <a:gd name="connsiteX29" fmla="*/ 238047 w 353742"/>
              <a:gd name="connsiteY29" fmla="*/ 695766 h 726561"/>
              <a:gd name="connsiteX30" fmla="*/ 297130 w 353742"/>
              <a:gd name="connsiteY30" fmla="*/ 577029 h 726561"/>
              <a:gd name="connsiteX31" fmla="*/ 260664 w 353742"/>
              <a:gd name="connsiteY31" fmla="*/ 329138 h 726561"/>
              <a:gd name="connsiteX32" fmla="*/ 260664 w 353742"/>
              <a:gd name="connsiteY32" fmla="*/ 338668 h 726561"/>
              <a:gd name="connsiteX33" fmla="*/ 265873 w 353742"/>
              <a:gd name="connsiteY33" fmla="*/ 344131 h 726561"/>
              <a:gd name="connsiteX34" fmla="*/ 266000 w 353742"/>
              <a:gd name="connsiteY34" fmla="*/ 344131 h 726561"/>
              <a:gd name="connsiteX35" fmla="*/ 310725 w 353742"/>
              <a:gd name="connsiteY35" fmla="*/ 344131 h 726561"/>
              <a:gd name="connsiteX36" fmla="*/ 316188 w 353742"/>
              <a:gd name="connsiteY36" fmla="*/ 338668 h 726561"/>
              <a:gd name="connsiteX37" fmla="*/ 316188 w 353742"/>
              <a:gd name="connsiteY37" fmla="*/ 329138 h 726561"/>
              <a:gd name="connsiteX38" fmla="*/ 310725 w 353742"/>
              <a:gd name="connsiteY38" fmla="*/ 323675 h 726561"/>
              <a:gd name="connsiteX39" fmla="*/ 266000 w 353742"/>
              <a:gd name="connsiteY39" fmla="*/ 323675 h 726561"/>
              <a:gd name="connsiteX40" fmla="*/ 260664 w 353742"/>
              <a:gd name="connsiteY40" fmla="*/ 329011 h 726561"/>
              <a:gd name="connsiteX41" fmla="*/ 260664 w 353742"/>
              <a:gd name="connsiteY41" fmla="*/ 329138 h 726561"/>
              <a:gd name="connsiteX42" fmla="*/ 260664 w 353742"/>
              <a:gd name="connsiteY42" fmla="*/ 182131 h 726561"/>
              <a:gd name="connsiteX43" fmla="*/ 260664 w 353742"/>
              <a:gd name="connsiteY43" fmla="*/ 191788 h 726561"/>
              <a:gd name="connsiteX44" fmla="*/ 265873 w 353742"/>
              <a:gd name="connsiteY44" fmla="*/ 197251 h 726561"/>
              <a:gd name="connsiteX45" fmla="*/ 266000 w 353742"/>
              <a:gd name="connsiteY45" fmla="*/ 197251 h 726561"/>
              <a:gd name="connsiteX46" fmla="*/ 310725 w 353742"/>
              <a:gd name="connsiteY46" fmla="*/ 197251 h 726561"/>
              <a:gd name="connsiteX47" fmla="*/ 316188 w 353742"/>
              <a:gd name="connsiteY47" fmla="*/ 191788 h 726561"/>
              <a:gd name="connsiteX48" fmla="*/ 316188 w 353742"/>
              <a:gd name="connsiteY48" fmla="*/ 182131 h 726561"/>
              <a:gd name="connsiteX49" fmla="*/ 310852 w 353742"/>
              <a:gd name="connsiteY49" fmla="*/ 176794 h 726561"/>
              <a:gd name="connsiteX50" fmla="*/ 310725 w 353742"/>
              <a:gd name="connsiteY50" fmla="*/ 176794 h 726561"/>
              <a:gd name="connsiteX51" fmla="*/ 266000 w 353742"/>
              <a:gd name="connsiteY51" fmla="*/ 176794 h 726561"/>
              <a:gd name="connsiteX52" fmla="*/ 260664 w 353742"/>
              <a:gd name="connsiteY52" fmla="*/ 182131 h 726561"/>
              <a:gd name="connsiteX53" fmla="*/ 352655 w 353742"/>
              <a:gd name="connsiteY53" fmla="*/ 117712 h 726561"/>
              <a:gd name="connsiteX54" fmla="*/ 352655 w 353742"/>
              <a:gd name="connsiteY54" fmla="*/ 111232 h 726561"/>
              <a:gd name="connsiteX55" fmla="*/ 345920 w 353742"/>
              <a:gd name="connsiteY55" fmla="*/ 104244 h 726561"/>
              <a:gd name="connsiteX56" fmla="*/ 345666 w 353742"/>
              <a:gd name="connsiteY56" fmla="*/ 104244 h 726561"/>
              <a:gd name="connsiteX57" fmla="*/ 268287 w 353742"/>
              <a:gd name="connsiteY57" fmla="*/ 104244 h 726561"/>
              <a:gd name="connsiteX58" fmla="*/ 261299 w 353742"/>
              <a:gd name="connsiteY58" fmla="*/ 110978 h 726561"/>
              <a:gd name="connsiteX59" fmla="*/ 261299 w 353742"/>
              <a:gd name="connsiteY59" fmla="*/ 111232 h 726561"/>
              <a:gd name="connsiteX60" fmla="*/ 261299 w 353742"/>
              <a:gd name="connsiteY60" fmla="*/ 117712 h 726561"/>
              <a:gd name="connsiteX61" fmla="*/ 268287 w 353742"/>
              <a:gd name="connsiteY61" fmla="*/ 124700 h 726561"/>
              <a:gd name="connsiteX62" fmla="*/ 346302 w 353742"/>
              <a:gd name="connsiteY62" fmla="*/ 124700 h 726561"/>
              <a:gd name="connsiteX63" fmla="*/ 353290 w 353742"/>
              <a:gd name="connsiteY63" fmla="*/ 117712 h 726561"/>
              <a:gd name="connsiteX64" fmla="*/ 353290 w 353742"/>
              <a:gd name="connsiteY64" fmla="*/ 264592 h 726561"/>
              <a:gd name="connsiteX65" fmla="*/ 353290 w 353742"/>
              <a:gd name="connsiteY65" fmla="*/ 258112 h 726561"/>
              <a:gd name="connsiteX66" fmla="*/ 346302 w 353742"/>
              <a:gd name="connsiteY66" fmla="*/ 251124 h 726561"/>
              <a:gd name="connsiteX67" fmla="*/ 268287 w 353742"/>
              <a:gd name="connsiteY67" fmla="*/ 251124 h 726561"/>
              <a:gd name="connsiteX68" fmla="*/ 261299 w 353742"/>
              <a:gd name="connsiteY68" fmla="*/ 258112 h 726561"/>
              <a:gd name="connsiteX69" fmla="*/ 261299 w 353742"/>
              <a:gd name="connsiteY69" fmla="*/ 264592 h 726561"/>
              <a:gd name="connsiteX70" fmla="*/ 268033 w 353742"/>
              <a:gd name="connsiteY70" fmla="*/ 271580 h 726561"/>
              <a:gd name="connsiteX71" fmla="*/ 268287 w 353742"/>
              <a:gd name="connsiteY71" fmla="*/ 271580 h 726561"/>
              <a:gd name="connsiteX72" fmla="*/ 346302 w 353742"/>
              <a:gd name="connsiteY72" fmla="*/ 271580 h 726561"/>
              <a:gd name="connsiteX73" fmla="*/ 353290 w 353742"/>
              <a:gd name="connsiteY73" fmla="*/ 264846 h 726561"/>
              <a:gd name="connsiteX74" fmla="*/ 353290 w 353742"/>
              <a:gd name="connsiteY74" fmla="*/ 264592 h 726561"/>
              <a:gd name="connsiteX75" fmla="*/ 353290 w 353742"/>
              <a:gd name="connsiteY75" fmla="*/ 409693 h 726561"/>
              <a:gd name="connsiteX76" fmla="*/ 353290 w 353742"/>
              <a:gd name="connsiteY76" fmla="*/ 403213 h 726561"/>
              <a:gd name="connsiteX77" fmla="*/ 346302 w 353742"/>
              <a:gd name="connsiteY77" fmla="*/ 396225 h 726561"/>
              <a:gd name="connsiteX78" fmla="*/ 268287 w 353742"/>
              <a:gd name="connsiteY78" fmla="*/ 396225 h 726561"/>
              <a:gd name="connsiteX79" fmla="*/ 261299 w 353742"/>
              <a:gd name="connsiteY79" fmla="*/ 403213 h 726561"/>
              <a:gd name="connsiteX80" fmla="*/ 261299 w 353742"/>
              <a:gd name="connsiteY80" fmla="*/ 409693 h 726561"/>
              <a:gd name="connsiteX81" fmla="*/ 268287 w 353742"/>
              <a:gd name="connsiteY81" fmla="*/ 416681 h 726561"/>
              <a:gd name="connsiteX82" fmla="*/ 346302 w 353742"/>
              <a:gd name="connsiteY82" fmla="*/ 416681 h 726561"/>
              <a:gd name="connsiteX83" fmla="*/ 353290 w 353742"/>
              <a:gd name="connsiteY83" fmla="*/ 409693 h 72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53742" h="726561">
                <a:moveTo>
                  <a:pt x="228264" y="579443"/>
                </a:moveTo>
                <a:cubicBezTo>
                  <a:pt x="228112" y="544439"/>
                  <a:pt x="205279" y="513577"/>
                  <a:pt x="171850" y="503208"/>
                </a:cubicBezTo>
                <a:lnTo>
                  <a:pt x="171850" y="359251"/>
                </a:lnTo>
                <a:cubicBezTo>
                  <a:pt x="171850" y="353635"/>
                  <a:pt x="167301" y="349086"/>
                  <a:pt x="161685" y="349086"/>
                </a:cubicBezTo>
                <a:lnTo>
                  <a:pt x="135003" y="349086"/>
                </a:lnTo>
                <a:cubicBezTo>
                  <a:pt x="129387" y="349023"/>
                  <a:pt x="124787" y="353508"/>
                  <a:pt x="124711" y="359124"/>
                </a:cubicBezTo>
                <a:cubicBezTo>
                  <a:pt x="124711" y="359162"/>
                  <a:pt x="124711" y="359213"/>
                  <a:pt x="124711" y="359251"/>
                </a:cubicBezTo>
                <a:lnTo>
                  <a:pt x="124711" y="502955"/>
                </a:lnTo>
                <a:cubicBezTo>
                  <a:pt x="82553" y="516003"/>
                  <a:pt x="58945" y="560766"/>
                  <a:pt x="71994" y="602937"/>
                </a:cubicBezTo>
                <a:cubicBezTo>
                  <a:pt x="85056" y="645095"/>
                  <a:pt x="129818" y="668703"/>
                  <a:pt x="171977" y="655641"/>
                </a:cubicBezTo>
                <a:cubicBezTo>
                  <a:pt x="205482" y="645273"/>
                  <a:pt x="228315" y="614271"/>
                  <a:pt x="228264" y="579190"/>
                </a:cubicBezTo>
                <a:moveTo>
                  <a:pt x="261045" y="577284"/>
                </a:moveTo>
                <a:cubicBezTo>
                  <a:pt x="261108" y="639593"/>
                  <a:pt x="210641" y="690163"/>
                  <a:pt x="148331" y="690227"/>
                </a:cubicBezTo>
                <a:cubicBezTo>
                  <a:pt x="86009" y="690277"/>
                  <a:pt x="35452" y="639810"/>
                  <a:pt x="35389" y="577500"/>
                </a:cubicBezTo>
                <a:cubicBezTo>
                  <a:pt x="35350" y="535952"/>
                  <a:pt x="58145" y="497745"/>
                  <a:pt x="94725" y="478051"/>
                </a:cubicBezTo>
                <a:lnTo>
                  <a:pt x="94725" y="78705"/>
                </a:lnTo>
                <a:cubicBezTo>
                  <a:pt x="94725" y="54780"/>
                  <a:pt x="114127" y="35378"/>
                  <a:pt x="138052" y="35378"/>
                </a:cubicBezTo>
                <a:lnTo>
                  <a:pt x="158508" y="35378"/>
                </a:lnTo>
                <a:cubicBezTo>
                  <a:pt x="182434" y="35378"/>
                  <a:pt x="201835" y="54780"/>
                  <a:pt x="201835" y="78705"/>
                </a:cubicBezTo>
                <a:lnTo>
                  <a:pt x="201835" y="477796"/>
                </a:lnTo>
                <a:cubicBezTo>
                  <a:pt x="238263" y="497529"/>
                  <a:pt x="260969" y="535609"/>
                  <a:pt x="261045" y="577029"/>
                </a:cubicBezTo>
                <a:moveTo>
                  <a:pt x="297130" y="577029"/>
                </a:moveTo>
                <a:cubicBezTo>
                  <a:pt x="297130" y="530361"/>
                  <a:pt x="275199" y="486424"/>
                  <a:pt x="237920" y="458357"/>
                </a:cubicBezTo>
                <a:lnTo>
                  <a:pt x="237920" y="78705"/>
                </a:lnTo>
                <a:cubicBezTo>
                  <a:pt x="237920" y="34844"/>
                  <a:pt x="202369" y="-707"/>
                  <a:pt x="158508" y="-707"/>
                </a:cubicBezTo>
                <a:lnTo>
                  <a:pt x="138052" y="-707"/>
                </a:lnTo>
                <a:cubicBezTo>
                  <a:pt x="94191" y="-707"/>
                  <a:pt x="58640" y="34844"/>
                  <a:pt x="58640" y="78705"/>
                </a:cubicBezTo>
                <a:lnTo>
                  <a:pt x="58640" y="458357"/>
                </a:lnTo>
                <a:cubicBezTo>
                  <a:pt x="-6922" y="507897"/>
                  <a:pt x="-19908" y="601209"/>
                  <a:pt x="29645" y="666758"/>
                </a:cubicBezTo>
                <a:cubicBezTo>
                  <a:pt x="79186" y="732321"/>
                  <a:pt x="172485" y="745306"/>
                  <a:pt x="238047" y="695766"/>
                </a:cubicBezTo>
                <a:cubicBezTo>
                  <a:pt x="275263" y="667635"/>
                  <a:pt x="297142" y="623686"/>
                  <a:pt x="297130" y="577029"/>
                </a:cubicBezTo>
                <a:moveTo>
                  <a:pt x="260664" y="329138"/>
                </a:moveTo>
                <a:lnTo>
                  <a:pt x="260664" y="338668"/>
                </a:lnTo>
                <a:cubicBezTo>
                  <a:pt x="260588" y="341615"/>
                  <a:pt x="262926" y="344054"/>
                  <a:pt x="265873" y="344131"/>
                </a:cubicBezTo>
                <a:cubicBezTo>
                  <a:pt x="265911" y="344131"/>
                  <a:pt x="265962" y="344131"/>
                  <a:pt x="266000" y="344131"/>
                </a:cubicBezTo>
                <a:lnTo>
                  <a:pt x="310725" y="344131"/>
                </a:lnTo>
                <a:cubicBezTo>
                  <a:pt x="313736" y="344131"/>
                  <a:pt x="316188" y="341691"/>
                  <a:pt x="316188" y="338668"/>
                </a:cubicBezTo>
                <a:lnTo>
                  <a:pt x="316188" y="329138"/>
                </a:lnTo>
                <a:cubicBezTo>
                  <a:pt x="316188" y="326127"/>
                  <a:pt x="313736" y="323675"/>
                  <a:pt x="310725" y="323675"/>
                </a:cubicBezTo>
                <a:lnTo>
                  <a:pt x="266000" y="323675"/>
                </a:lnTo>
                <a:cubicBezTo>
                  <a:pt x="263053" y="323675"/>
                  <a:pt x="260664" y="326063"/>
                  <a:pt x="260664" y="329011"/>
                </a:cubicBezTo>
                <a:cubicBezTo>
                  <a:pt x="260664" y="329049"/>
                  <a:pt x="260664" y="329099"/>
                  <a:pt x="260664" y="329138"/>
                </a:cubicBezTo>
                <a:moveTo>
                  <a:pt x="260664" y="182131"/>
                </a:moveTo>
                <a:lnTo>
                  <a:pt x="260664" y="191788"/>
                </a:lnTo>
                <a:cubicBezTo>
                  <a:pt x="260588" y="194735"/>
                  <a:pt x="262926" y="197174"/>
                  <a:pt x="265873" y="197251"/>
                </a:cubicBezTo>
                <a:cubicBezTo>
                  <a:pt x="265911" y="197251"/>
                  <a:pt x="265962" y="197251"/>
                  <a:pt x="266000" y="197251"/>
                </a:cubicBezTo>
                <a:lnTo>
                  <a:pt x="310725" y="197251"/>
                </a:lnTo>
                <a:cubicBezTo>
                  <a:pt x="313736" y="197251"/>
                  <a:pt x="316188" y="194811"/>
                  <a:pt x="316188" y="191788"/>
                </a:cubicBezTo>
                <a:lnTo>
                  <a:pt x="316188" y="182131"/>
                </a:lnTo>
                <a:cubicBezTo>
                  <a:pt x="316188" y="179183"/>
                  <a:pt x="313800" y="176794"/>
                  <a:pt x="310852" y="176794"/>
                </a:cubicBezTo>
                <a:cubicBezTo>
                  <a:pt x="310814" y="176794"/>
                  <a:pt x="310763" y="176794"/>
                  <a:pt x="310725" y="176794"/>
                </a:cubicBezTo>
                <a:lnTo>
                  <a:pt x="266000" y="176794"/>
                </a:lnTo>
                <a:cubicBezTo>
                  <a:pt x="263053" y="176794"/>
                  <a:pt x="260664" y="179183"/>
                  <a:pt x="260664" y="182131"/>
                </a:cubicBezTo>
                <a:moveTo>
                  <a:pt x="352655" y="117712"/>
                </a:moveTo>
                <a:lnTo>
                  <a:pt x="352655" y="111232"/>
                </a:lnTo>
                <a:cubicBezTo>
                  <a:pt x="352731" y="107446"/>
                  <a:pt x="349707" y="104320"/>
                  <a:pt x="345920" y="104244"/>
                </a:cubicBezTo>
                <a:cubicBezTo>
                  <a:pt x="345831" y="104244"/>
                  <a:pt x="345755" y="104244"/>
                  <a:pt x="345666" y="104244"/>
                </a:cubicBezTo>
                <a:lnTo>
                  <a:pt x="268287" y="104244"/>
                </a:lnTo>
                <a:cubicBezTo>
                  <a:pt x="264501" y="104168"/>
                  <a:pt x="261375" y="107192"/>
                  <a:pt x="261299" y="110978"/>
                </a:cubicBezTo>
                <a:cubicBezTo>
                  <a:pt x="261299" y="111067"/>
                  <a:pt x="261299" y="111143"/>
                  <a:pt x="261299" y="111232"/>
                </a:cubicBezTo>
                <a:lnTo>
                  <a:pt x="261299" y="117712"/>
                </a:lnTo>
                <a:cubicBezTo>
                  <a:pt x="261299" y="121575"/>
                  <a:pt x="264425" y="124700"/>
                  <a:pt x="268287" y="124700"/>
                </a:cubicBezTo>
                <a:lnTo>
                  <a:pt x="346302" y="124700"/>
                </a:lnTo>
                <a:cubicBezTo>
                  <a:pt x="350164" y="124700"/>
                  <a:pt x="353290" y="121575"/>
                  <a:pt x="353290" y="117712"/>
                </a:cubicBezTo>
                <a:moveTo>
                  <a:pt x="353290" y="264592"/>
                </a:moveTo>
                <a:lnTo>
                  <a:pt x="353290" y="258112"/>
                </a:lnTo>
                <a:cubicBezTo>
                  <a:pt x="353290" y="254249"/>
                  <a:pt x="350164" y="251124"/>
                  <a:pt x="346302" y="251124"/>
                </a:cubicBezTo>
                <a:lnTo>
                  <a:pt x="268287" y="251124"/>
                </a:lnTo>
                <a:cubicBezTo>
                  <a:pt x="264425" y="251124"/>
                  <a:pt x="261299" y="254249"/>
                  <a:pt x="261299" y="258112"/>
                </a:cubicBezTo>
                <a:lnTo>
                  <a:pt x="261299" y="264592"/>
                </a:lnTo>
                <a:cubicBezTo>
                  <a:pt x="261223" y="268378"/>
                  <a:pt x="264247" y="271504"/>
                  <a:pt x="268033" y="271580"/>
                </a:cubicBezTo>
                <a:cubicBezTo>
                  <a:pt x="268122" y="271580"/>
                  <a:pt x="268199" y="271580"/>
                  <a:pt x="268287" y="271580"/>
                </a:cubicBezTo>
                <a:lnTo>
                  <a:pt x="346302" y="271580"/>
                </a:lnTo>
                <a:cubicBezTo>
                  <a:pt x="350088" y="271656"/>
                  <a:pt x="353213" y="268632"/>
                  <a:pt x="353290" y="264846"/>
                </a:cubicBezTo>
                <a:cubicBezTo>
                  <a:pt x="353290" y="264757"/>
                  <a:pt x="353290" y="264681"/>
                  <a:pt x="353290" y="264592"/>
                </a:cubicBezTo>
                <a:moveTo>
                  <a:pt x="353290" y="409693"/>
                </a:moveTo>
                <a:lnTo>
                  <a:pt x="353290" y="403213"/>
                </a:lnTo>
                <a:cubicBezTo>
                  <a:pt x="353290" y="399351"/>
                  <a:pt x="350164" y="396225"/>
                  <a:pt x="346302" y="396225"/>
                </a:cubicBezTo>
                <a:lnTo>
                  <a:pt x="268287" y="396225"/>
                </a:lnTo>
                <a:cubicBezTo>
                  <a:pt x="264425" y="396225"/>
                  <a:pt x="261299" y="399351"/>
                  <a:pt x="261299" y="403213"/>
                </a:cubicBezTo>
                <a:lnTo>
                  <a:pt x="261299" y="409693"/>
                </a:lnTo>
                <a:cubicBezTo>
                  <a:pt x="261299" y="413556"/>
                  <a:pt x="264425" y="416681"/>
                  <a:pt x="268287" y="416681"/>
                </a:cubicBezTo>
                <a:lnTo>
                  <a:pt x="346302" y="416681"/>
                </a:lnTo>
                <a:cubicBezTo>
                  <a:pt x="350164" y="416681"/>
                  <a:pt x="353290" y="413556"/>
                  <a:pt x="353290" y="409693"/>
                </a:cubicBezTo>
              </a:path>
            </a:pathLst>
          </a:custGeom>
          <a:solidFill>
            <a:schemeClr val="tx2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2E38916-B0DE-D7DB-8686-55ED593E164F}"/>
              </a:ext>
            </a:extLst>
          </p:cNvPr>
          <p:cNvSpPr/>
          <p:nvPr/>
        </p:nvSpPr>
        <p:spPr>
          <a:xfrm>
            <a:off x="7341300" y="1052131"/>
            <a:ext cx="1080000" cy="1080000"/>
          </a:xfrm>
          <a:custGeom>
            <a:avLst/>
            <a:gdLst>
              <a:gd name="connsiteX0" fmla="*/ 540028 w 1080508"/>
              <a:gd name="connsiteY0" fmla="*/ 1079916 h 1080509"/>
              <a:gd name="connsiteX1" fmla="*/ -861 w 1080508"/>
              <a:gd name="connsiteY1" fmla="*/ 540296 h 1080509"/>
              <a:gd name="connsiteX2" fmla="*/ 538758 w 1080508"/>
              <a:gd name="connsiteY2" fmla="*/ -593 h 1080509"/>
              <a:gd name="connsiteX3" fmla="*/ 1079647 w 1080508"/>
              <a:gd name="connsiteY3" fmla="*/ 539026 h 1080509"/>
              <a:gd name="connsiteX4" fmla="*/ 1079647 w 1080508"/>
              <a:gd name="connsiteY4" fmla="*/ 539788 h 1080509"/>
              <a:gd name="connsiteX5" fmla="*/ 540028 w 1080508"/>
              <a:gd name="connsiteY5" fmla="*/ 1079916 h 1080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0508" h="1080509">
                <a:moveTo>
                  <a:pt x="540028" y="1079916"/>
                </a:moveTo>
                <a:cubicBezTo>
                  <a:pt x="241657" y="1080272"/>
                  <a:pt x="-505" y="838669"/>
                  <a:pt x="-861" y="540296"/>
                </a:cubicBezTo>
                <a:cubicBezTo>
                  <a:pt x="-1217" y="241925"/>
                  <a:pt x="240386" y="-237"/>
                  <a:pt x="538758" y="-593"/>
                </a:cubicBezTo>
                <a:cubicBezTo>
                  <a:pt x="837130" y="-936"/>
                  <a:pt x="1079292" y="240653"/>
                  <a:pt x="1079647" y="539026"/>
                </a:cubicBezTo>
                <a:cubicBezTo>
                  <a:pt x="1079647" y="539281"/>
                  <a:pt x="1079647" y="539534"/>
                  <a:pt x="1079647" y="539788"/>
                </a:cubicBezTo>
                <a:cubicBezTo>
                  <a:pt x="1079228" y="837716"/>
                  <a:pt x="837956" y="1079217"/>
                  <a:pt x="540028" y="1079916"/>
                </a:cubicBezTo>
              </a:path>
            </a:pathLst>
          </a:custGeom>
          <a:solidFill>
            <a:srgbClr val="FFFFFF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08BF145-6FDA-DB8F-08F3-CEE349EB865B}"/>
              </a:ext>
            </a:extLst>
          </p:cNvPr>
          <p:cNvSpPr/>
          <p:nvPr/>
        </p:nvSpPr>
        <p:spPr>
          <a:xfrm>
            <a:off x="7573241" y="1299080"/>
            <a:ext cx="561255" cy="586101"/>
          </a:xfrm>
          <a:custGeom>
            <a:avLst/>
            <a:gdLst>
              <a:gd name="connsiteX0" fmla="*/ 477560 w 578392"/>
              <a:gd name="connsiteY0" fmla="*/ 552741 h 603997"/>
              <a:gd name="connsiteX1" fmla="*/ 460991 w 578392"/>
              <a:gd name="connsiteY1" fmla="*/ 566539 h 603997"/>
              <a:gd name="connsiteX2" fmla="*/ 460991 w 578392"/>
              <a:gd name="connsiteY2" fmla="*/ 567174 h 603997"/>
              <a:gd name="connsiteX3" fmla="*/ 460991 w 578392"/>
              <a:gd name="connsiteY3" fmla="*/ 568191 h 603997"/>
              <a:gd name="connsiteX4" fmla="*/ 465573 w 578392"/>
              <a:gd name="connsiteY4" fmla="*/ 579070 h 603997"/>
              <a:gd name="connsiteX5" fmla="*/ 476238 w 578392"/>
              <a:gd name="connsiteY5" fmla="*/ 583460 h 603997"/>
              <a:gd name="connsiteX6" fmla="*/ 475984 w 578392"/>
              <a:gd name="connsiteY6" fmla="*/ 583565 h 603997"/>
              <a:gd name="connsiteX7" fmla="*/ 476493 w 578392"/>
              <a:gd name="connsiteY7" fmla="*/ 583565 h 603997"/>
              <a:gd name="connsiteX8" fmla="*/ 476238 w 578392"/>
              <a:gd name="connsiteY8" fmla="*/ 583460 h 603997"/>
              <a:gd name="connsiteX9" fmla="*/ 486854 w 578392"/>
              <a:gd name="connsiteY9" fmla="*/ 579061 h 603997"/>
              <a:gd name="connsiteX10" fmla="*/ 491358 w 578392"/>
              <a:gd name="connsiteY10" fmla="*/ 568191 h 603997"/>
              <a:gd name="connsiteX11" fmla="*/ 491358 w 578392"/>
              <a:gd name="connsiteY11" fmla="*/ 567174 h 603997"/>
              <a:gd name="connsiteX12" fmla="*/ 491358 w 578392"/>
              <a:gd name="connsiteY12" fmla="*/ 566539 h 603997"/>
              <a:gd name="connsiteX13" fmla="*/ 477560 w 578392"/>
              <a:gd name="connsiteY13" fmla="*/ 552741 h 603997"/>
              <a:gd name="connsiteX14" fmla="*/ 256731 w 578392"/>
              <a:gd name="connsiteY14" fmla="*/ 552614 h 603997"/>
              <a:gd name="connsiteX15" fmla="*/ 240290 w 578392"/>
              <a:gd name="connsiteY15" fmla="*/ 566285 h 603997"/>
              <a:gd name="connsiteX16" fmla="*/ 240290 w 578392"/>
              <a:gd name="connsiteY16" fmla="*/ 567302 h 603997"/>
              <a:gd name="connsiteX17" fmla="*/ 240290 w 578392"/>
              <a:gd name="connsiteY17" fmla="*/ 568191 h 603997"/>
              <a:gd name="connsiteX18" fmla="*/ 239528 w 578392"/>
              <a:gd name="connsiteY18" fmla="*/ 568191 h 603997"/>
              <a:gd name="connsiteX19" fmla="*/ 253567 w 578392"/>
              <a:gd name="connsiteY19" fmla="*/ 582231 h 603997"/>
              <a:gd name="connsiteX20" fmla="*/ 270403 w 578392"/>
              <a:gd name="connsiteY20" fmla="*/ 568191 h 603997"/>
              <a:gd name="connsiteX21" fmla="*/ 270403 w 578392"/>
              <a:gd name="connsiteY21" fmla="*/ 567174 h 603997"/>
              <a:gd name="connsiteX22" fmla="*/ 270403 w 578392"/>
              <a:gd name="connsiteY22" fmla="*/ 566285 h 603997"/>
              <a:gd name="connsiteX23" fmla="*/ 256731 w 578392"/>
              <a:gd name="connsiteY23" fmla="*/ 552614 h 603997"/>
              <a:gd name="connsiteX24" fmla="*/ 142201 w 578392"/>
              <a:gd name="connsiteY24" fmla="*/ 535283 h 603997"/>
              <a:gd name="connsiteX25" fmla="*/ 218436 w 578392"/>
              <a:gd name="connsiteY25" fmla="*/ 535283 h 603997"/>
              <a:gd name="connsiteX26" fmla="*/ 205730 w 578392"/>
              <a:gd name="connsiteY26" fmla="*/ 565650 h 603997"/>
              <a:gd name="connsiteX27" fmla="*/ 205730 w 578392"/>
              <a:gd name="connsiteY27" fmla="*/ 567302 h 603997"/>
              <a:gd name="connsiteX28" fmla="*/ 152238 w 578392"/>
              <a:gd name="connsiteY28" fmla="*/ 566793 h 603997"/>
              <a:gd name="connsiteX29" fmla="*/ 145123 w 578392"/>
              <a:gd name="connsiteY29" fmla="*/ 563871 h 603997"/>
              <a:gd name="connsiteX30" fmla="*/ 142201 w 578392"/>
              <a:gd name="connsiteY30" fmla="*/ 556755 h 603997"/>
              <a:gd name="connsiteX31" fmla="*/ 473748 w 578392"/>
              <a:gd name="connsiteY31" fmla="*/ 531928 h 603997"/>
              <a:gd name="connsiteX32" fmla="*/ 513212 w 578392"/>
              <a:gd name="connsiteY32" fmla="*/ 567047 h 603997"/>
              <a:gd name="connsiteX33" fmla="*/ 513466 w 578392"/>
              <a:gd name="connsiteY33" fmla="*/ 566920 h 603997"/>
              <a:gd name="connsiteX34" fmla="*/ 513466 w 578392"/>
              <a:gd name="connsiteY34" fmla="*/ 568064 h 603997"/>
              <a:gd name="connsiteX35" fmla="*/ 478233 w 578392"/>
              <a:gd name="connsiteY35" fmla="*/ 603297 h 603997"/>
              <a:gd name="connsiteX36" fmla="*/ 438629 w 578392"/>
              <a:gd name="connsiteY36" fmla="*/ 568064 h 603997"/>
              <a:gd name="connsiteX37" fmla="*/ 438629 w 578392"/>
              <a:gd name="connsiteY37" fmla="*/ 567047 h 603997"/>
              <a:gd name="connsiteX38" fmla="*/ 473748 w 578392"/>
              <a:gd name="connsiteY38" fmla="*/ 531928 h 603997"/>
              <a:gd name="connsiteX39" fmla="*/ 255156 w 578392"/>
              <a:gd name="connsiteY39" fmla="*/ 531217 h 603997"/>
              <a:gd name="connsiteX40" fmla="*/ 292384 w 578392"/>
              <a:gd name="connsiteY40" fmla="*/ 567174 h 603997"/>
              <a:gd name="connsiteX41" fmla="*/ 292384 w 578392"/>
              <a:gd name="connsiteY41" fmla="*/ 568191 h 603997"/>
              <a:gd name="connsiteX42" fmla="*/ 292892 w 578392"/>
              <a:gd name="connsiteY42" fmla="*/ 568699 h 603997"/>
              <a:gd name="connsiteX43" fmla="*/ 257659 w 578392"/>
              <a:gd name="connsiteY43" fmla="*/ 603933 h 603997"/>
              <a:gd name="connsiteX44" fmla="*/ 218055 w 578392"/>
              <a:gd name="connsiteY44" fmla="*/ 568699 h 603997"/>
              <a:gd name="connsiteX45" fmla="*/ 218055 w 578392"/>
              <a:gd name="connsiteY45" fmla="*/ 567810 h 603997"/>
              <a:gd name="connsiteX46" fmla="*/ 218055 w 578392"/>
              <a:gd name="connsiteY46" fmla="*/ 567174 h 603997"/>
              <a:gd name="connsiteX47" fmla="*/ 237495 w 578392"/>
              <a:gd name="connsiteY47" fmla="*/ 535790 h 603997"/>
              <a:gd name="connsiteX48" fmla="*/ 255156 w 578392"/>
              <a:gd name="connsiteY48" fmla="*/ 531217 h 603997"/>
              <a:gd name="connsiteX49" fmla="*/ 443584 w 578392"/>
              <a:gd name="connsiteY49" fmla="*/ 429697 h 603997"/>
              <a:gd name="connsiteX50" fmla="*/ 443584 w 578392"/>
              <a:gd name="connsiteY50" fmla="*/ 479250 h 603997"/>
              <a:gd name="connsiteX51" fmla="*/ 493391 w 578392"/>
              <a:gd name="connsiteY51" fmla="*/ 479758 h 603997"/>
              <a:gd name="connsiteX52" fmla="*/ 485387 w 578392"/>
              <a:gd name="connsiteY52" fmla="*/ 447359 h 603997"/>
              <a:gd name="connsiteX53" fmla="*/ 463024 w 578392"/>
              <a:gd name="connsiteY53" fmla="*/ 429697 h 603997"/>
              <a:gd name="connsiteX54" fmla="*/ 111452 w 578392"/>
              <a:gd name="connsiteY54" fmla="*/ 352700 h 603997"/>
              <a:gd name="connsiteX55" fmla="*/ 387932 w 578392"/>
              <a:gd name="connsiteY55" fmla="*/ 352700 h 603997"/>
              <a:gd name="connsiteX56" fmla="*/ 397970 w 578392"/>
              <a:gd name="connsiteY56" fmla="*/ 362737 h 603997"/>
              <a:gd name="connsiteX57" fmla="*/ 397970 w 578392"/>
              <a:gd name="connsiteY57" fmla="*/ 400855 h 603997"/>
              <a:gd name="connsiteX58" fmla="*/ 397970 w 578392"/>
              <a:gd name="connsiteY58" fmla="*/ 516351 h 603997"/>
              <a:gd name="connsiteX59" fmla="*/ 404831 w 578392"/>
              <a:gd name="connsiteY59" fmla="*/ 523212 h 603997"/>
              <a:gd name="connsiteX60" fmla="*/ 411692 w 578392"/>
              <a:gd name="connsiteY60" fmla="*/ 516351 h 603997"/>
              <a:gd name="connsiteX61" fmla="*/ 411692 w 578392"/>
              <a:gd name="connsiteY61" fmla="*/ 409622 h 603997"/>
              <a:gd name="connsiteX62" fmla="*/ 414615 w 578392"/>
              <a:gd name="connsiteY62" fmla="*/ 403650 h 603997"/>
              <a:gd name="connsiteX63" fmla="*/ 420205 w 578392"/>
              <a:gd name="connsiteY63" fmla="*/ 400855 h 603997"/>
              <a:gd name="connsiteX64" fmla="*/ 463024 w 578392"/>
              <a:gd name="connsiteY64" fmla="*/ 400855 h 603997"/>
              <a:gd name="connsiteX65" fmla="*/ 510798 w 578392"/>
              <a:gd name="connsiteY65" fmla="*/ 434525 h 603997"/>
              <a:gd name="connsiteX66" fmla="*/ 521598 w 578392"/>
              <a:gd name="connsiteY66" fmla="*/ 475820 h 603997"/>
              <a:gd name="connsiteX67" fmla="*/ 520328 w 578392"/>
              <a:gd name="connsiteY67" fmla="*/ 474930 h 603997"/>
              <a:gd name="connsiteX68" fmla="*/ 541927 w 578392"/>
              <a:gd name="connsiteY68" fmla="*/ 492083 h 603997"/>
              <a:gd name="connsiteX69" fmla="*/ 549042 w 578392"/>
              <a:gd name="connsiteY69" fmla="*/ 508474 h 603997"/>
              <a:gd name="connsiteX70" fmla="*/ 549042 w 578392"/>
              <a:gd name="connsiteY70" fmla="*/ 552055 h 603997"/>
              <a:gd name="connsiteX71" fmla="*/ 549042 w 578392"/>
              <a:gd name="connsiteY71" fmla="*/ 552182 h 603997"/>
              <a:gd name="connsiteX72" fmla="*/ 534812 w 578392"/>
              <a:gd name="connsiteY72" fmla="*/ 566158 h 603997"/>
              <a:gd name="connsiteX73" fmla="*/ 525155 w 578392"/>
              <a:gd name="connsiteY73" fmla="*/ 566158 h 603997"/>
              <a:gd name="connsiteX74" fmla="*/ 525155 w 578392"/>
              <a:gd name="connsiteY74" fmla="*/ 565269 h 603997"/>
              <a:gd name="connsiteX75" fmla="*/ 475348 w 578392"/>
              <a:gd name="connsiteY75" fmla="*/ 517241 h 603997"/>
              <a:gd name="connsiteX76" fmla="*/ 440407 w 578392"/>
              <a:gd name="connsiteY76" fmla="*/ 531471 h 603997"/>
              <a:gd name="connsiteX77" fmla="*/ 425414 w 578392"/>
              <a:gd name="connsiteY77" fmla="*/ 565396 h 603997"/>
              <a:gd name="connsiteX78" fmla="*/ 425414 w 578392"/>
              <a:gd name="connsiteY78" fmla="*/ 566285 h 603997"/>
              <a:gd name="connsiteX79" fmla="*/ 304454 w 578392"/>
              <a:gd name="connsiteY79" fmla="*/ 566285 h 603997"/>
              <a:gd name="connsiteX80" fmla="*/ 304454 w 578392"/>
              <a:gd name="connsiteY80" fmla="*/ 564761 h 603997"/>
              <a:gd name="connsiteX81" fmla="*/ 261000 w 578392"/>
              <a:gd name="connsiteY81" fmla="*/ 517622 h 603997"/>
              <a:gd name="connsiteX82" fmla="*/ 141565 w 578392"/>
              <a:gd name="connsiteY82" fmla="*/ 510506 h 603997"/>
              <a:gd name="connsiteX83" fmla="*/ 65329 w 578392"/>
              <a:gd name="connsiteY83" fmla="*/ 505932 h 603997"/>
              <a:gd name="connsiteX84" fmla="*/ 65304 w 578392"/>
              <a:gd name="connsiteY84" fmla="*/ 505932 h 603997"/>
              <a:gd name="connsiteX85" fmla="*/ 57706 w 578392"/>
              <a:gd name="connsiteY85" fmla="*/ 497293 h 603997"/>
              <a:gd name="connsiteX86" fmla="*/ 65838 w 578392"/>
              <a:gd name="connsiteY86" fmla="*/ 490050 h 603997"/>
              <a:gd name="connsiteX87" fmla="*/ 142073 w 578392"/>
              <a:gd name="connsiteY87" fmla="*/ 490050 h 603997"/>
              <a:gd name="connsiteX88" fmla="*/ 142073 w 578392"/>
              <a:gd name="connsiteY88" fmla="*/ 466036 h 603997"/>
              <a:gd name="connsiteX89" fmla="*/ 242704 w 578392"/>
              <a:gd name="connsiteY89" fmla="*/ 466036 h 603997"/>
              <a:gd name="connsiteX90" fmla="*/ 261508 w 578392"/>
              <a:gd name="connsiteY90" fmla="*/ 449010 h 603997"/>
              <a:gd name="connsiteX91" fmla="*/ 142073 w 578392"/>
              <a:gd name="connsiteY91" fmla="*/ 440751 h 603997"/>
              <a:gd name="connsiteX92" fmla="*/ 88201 w 578392"/>
              <a:gd name="connsiteY92" fmla="*/ 437067 h 603997"/>
              <a:gd name="connsiteX93" fmla="*/ 88035 w 578392"/>
              <a:gd name="connsiteY93" fmla="*/ 437054 h 603997"/>
              <a:gd name="connsiteX94" fmla="*/ 80831 w 578392"/>
              <a:gd name="connsiteY94" fmla="*/ 428553 h 603997"/>
              <a:gd name="connsiteX95" fmla="*/ 88708 w 578392"/>
              <a:gd name="connsiteY95" fmla="*/ 421312 h 603997"/>
              <a:gd name="connsiteX96" fmla="*/ 142581 w 578392"/>
              <a:gd name="connsiteY96" fmla="*/ 421312 h 603997"/>
              <a:gd name="connsiteX97" fmla="*/ 142581 w 578392"/>
              <a:gd name="connsiteY97" fmla="*/ 397297 h 603997"/>
              <a:gd name="connsiteX98" fmla="*/ 265956 w 578392"/>
              <a:gd name="connsiteY98" fmla="*/ 397297 h 603997"/>
              <a:gd name="connsiteX99" fmla="*/ 284633 w 578392"/>
              <a:gd name="connsiteY99" fmla="*/ 380144 h 603997"/>
              <a:gd name="connsiteX100" fmla="*/ 142581 w 578392"/>
              <a:gd name="connsiteY100" fmla="*/ 370742 h 603997"/>
              <a:gd name="connsiteX101" fmla="*/ 111452 w 578392"/>
              <a:gd name="connsiteY101" fmla="*/ 368709 h 603997"/>
              <a:gd name="connsiteX102" fmla="*/ 110817 w 578392"/>
              <a:gd name="connsiteY102" fmla="*/ 368709 h 603997"/>
              <a:gd name="connsiteX103" fmla="*/ 110766 w 578392"/>
              <a:gd name="connsiteY103" fmla="*/ 368709 h 603997"/>
              <a:gd name="connsiteX104" fmla="*/ 103321 w 578392"/>
              <a:gd name="connsiteY104" fmla="*/ 359942 h 603997"/>
              <a:gd name="connsiteX105" fmla="*/ 111452 w 578392"/>
              <a:gd name="connsiteY105" fmla="*/ 352700 h 603997"/>
              <a:gd name="connsiteX106" fmla="*/ 561495 w 578392"/>
              <a:gd name="connsiteY106" fmla="*/ 77363 h 603997"/>
              <a:gd name="connsiteX107" fmla="*/ 562257 w 578392"/>
              <a:gd name="connsiteY107" fmla="*/ 77363 h 603997"/>
              <a:gd name="connsiteX108" fmla="*/ 561656 w 578392"/>
              <a:gd name="connsiteY108" fmla="*/ 77606 h 603997"/>
              <a:gd name="connsiteX109" fmla="*/ 490469 w 578392"/>
              <a:gd name="connsiteY109" fmla="*/ 58050 h 603997"/>
              <a:gd name="connsiteX110" fmla="*/ 546248 w 578392"/>
              <a:gd name="connsiteY110" fmla="*/ 67834 h 603997"/>
              <a:gd name="connsiteX111" fmla="*/ 518040 w 578392"/>
              <a:gd name="connsiteY111" fmla="*/ 78125 h 603997"/>
              <a:gd name="connsiteX112" fmla="*/ 518040 w 578392"/>
              <a:gd name="connsiteY112" fmla="*/ 85368 h 603997"/>
              <a:gd name="connsiteX113" fmla="*/ 528968 w 578392"/>
              <a:gd name="connsiteY113" fmla="*/ 90831 h 603997"/>
              <a:gd name="connsiteX114" fmla="*/ 561656 w 578392"/>
              <a:gd name="connsiteY114" fmla="*/ 77606 h 603997"/>
              <a:gd name="connsiteX115" fmla="*/ 578267 w 578392"/>
              <a:gd name="connsiteY115" fmla="*/ 102775 h 603997"/>
              <a:gd name="connsiteX116" fmla="*/ 456925 w 578392"/>
              <a:gd name="connsiteY116" fmla="*/ 138224 h 603997"/>
              <a:gd name="connsiteX117" fmla="*/ 421349 w 578392"/>
              <a:gd name="connsiteY117" fmla="*/ 143687 h 603997"/>
              <a:gd name="connsiteX118" fmla="*/ 318431 w 578392"/>
              <a:gd name="connsiteY118" fmla="*/ 262869 h 603997"/>
              <a:gd name="connsiteX119" fmla="*/ 314493 w 578392"/>
              <a:gd name="connsiteY119" fmla="*/ 264648 h 603997"/>
              <a:gd name="connsiteX120" fmla="*/ 283744 w 578392"/>
              <a:gd name="connsiteY120" fmla="*/ 267315 h 603997"/>
              <a:gd name="connsiteX121" fmla="*/ 282093 w 578392"/>
              <a:gd name="connsiteY121" fmla="*/ 267315 h 603997"/>
              <a:gd name="connsiteX122" fmla="*/ 279170 w 578392"/>
              <a:gd name="connsiteY122" fmla="*/ 265156 h 603997"/>
              <a:gd name="connsiteX123" fmla="*/ 279170 w 578392"/>
              <a:gd name="connsiteY123" fmla="*/ 260074 h 603997"/>
              <a:gd name="connsiteX124" fmla="*/ 324276 w 578392"/>
              <a:gd name="connsiteY124" fmla="*/ 158427 h 603997"/>
              <a:gd name="connsiteX125" fmla="*/ 129241 w 578392"/>
              <a:gd name="connsiteY125" fmla="*/ 199721 h 603997"/>
              <a:gd name="connsiteX126" fmla="*/ 112088 w 578392"/>
              <a:gd name="connsiteY126" fmla="*/ 190954 h 603997"/>
              <a:gd name="connsiteX127" fmla="*/ 196836 w 578392"/>
              <a:gd name="connsiteY127" fmla="*/ 166558 h 603997"/>
              <a:gd name="connsiteX128" fmla="*/ 189975 w 578392"/>
              <a:gd name="connsiteY128" fmla="*/ 154996 h 603997"/>
              <a:gd name="connsiteX129" fmla="*/ 16412 w 578392"/>
              <a:gd name="connsiteY129" fmla="*/ 190445 h 603997"/>
              <a:gd name="connsiteX130" fmla="*/ 4977 w 578392"/>
              <a:gd name="connsiteY130" fmla="*/ 181805 h 603997"/>
              <a:gd name="connsiteX131" fmla="*/ 184511 w 578392"/>
              <a:gd name="connsiteY131" fmla="*/ 143687 h 603997"/>
              <a:gd name="connsiteX132" fmla="*/ 182097 w 578392"/>
              <a:gd name="connsiteY132" fmla="*/ 138606 h 603997"/>
              <a:gd name="connsiteX133" fmla="*/ 179429 w 578392"/>
              <a:gd name="connsiteY133" fmla="*/ 133904 h 603997"/>
              <a:gd name="connsiteX134" fmla="*/ 85152 w 578392"/>
              <a:gd name="connsiteY134" fmla="*/ 151692 h 603997"/>
              <a:gd name="connsiteX135" fmla="*/ 71556 w 578392"/>
              <a:gd name="connsiteY135" fmla="*/ 140511 h 603997"/>
              <a:gd name="connsiteX136" fmla="*/ 169010 w 578392"/>
              <a:gd name="connsiteY136" fmla="*/ 117768 h 603997"/>
              <a:gd name="connsiteX137" fmla="*/ 145631 w 578392"/>
              <a:gd name="connsiteY137" fmla="*/ 77236 h 603997"/>
              <a:gd name="connsiteX138" fmla="*/ 145631 w 578392"/>
              <a:gd name="connsiteY138" fmla="*/ 72535 h 603997"/>
              <a:gd name="connsiteX139" fmla="*/ 149062 w 578392"/>
              <a:gd name="connsiteY139" fmla="*/ 69612 h 603997"/>
              <a:gd name="connsiteX140" fmla="*/ 167613 w 578392"/>
              <a:gd name="connsiteY140" fmla="*/ 66309 h 603997"/>
              <a:gd name="connsiteX141" fmla="*/ 170407 w 578392"/>
              <a:gd name="connsiteY141" fmla="*/ 66309 h 603997"/>
              <a:gd name="connsiteX142" fmla="*/ 171932 w 578392"/>
              <a:gd name="connsiteY142" fmla="*/ 66309 h 603997"/>
              <a:gd name="connsiteX143" fmla="*/ 226186 w 578392"/>
              <a:gd name="connsiteY143" fmla="*/ 102266 h 603997"/>
              <a:gd name="connsiteX144" fmla="*/ 227076 w 578392"/>
              <a:gd name="connsiteY144" fmla="*/ 103283 h 603997"/>
              <a:gd name="connsiteX145" fmla="*/ 333170 w 578392"/>
              <a:gd name="connsiteY145" fmla="*/ 82318 h 603997"/>
              <a:gd name="connsiteX146" fmla="*/ 275358 w 578392"/>
              <a:gd name="connsiteY146" fmla="*/ 238 h 603997"/>
              <a:gd name="connsiteX147" fmla="*/ 278407 w 578392"/>
              <a:gd name="connsiteY147" fmla="*/ 238 h 603997"/>
              <a:gd name="connsiteX148" fmla="*/ 279805 w 578392"/>
              <a:gd name="connsiteY148" fmla="*/ 873 h 603997"/>
              <a:gd name="connsiteX149" fmla="*/ 379674 w 578392"/>
              <a:gd name="connsiteY149" fmla="*/ 64403 h 603997"/>
              <a:gd name="connsiteX150" fmla="*/ 331900 w 578392"/>
              <a:gd name="connsiteY150" fmla="*/ 71772 h 603997"/>
              <a:gd name="connsiteX151" fmla="*/ 296831 w 578392"/>
              <a:gd name="connsiteY151" fmla="*/ 77490 h 603997"/>
              <a:gd name="connsiteX152" fmla="*/ 246262 w 578392"/>
              <a:gd name="connsiteY152" fmla="*/ 16883 h 603997"/>
              <a:gd name="connsiteX153" fmla="*/ 245373 w 578392"/>
              <a:gd name="connsiteY153" fmla="*/ 11927 h 603997"/>
              <a:gd name="connsiteX154" fmla="*/ 248803 w 578392"/>
              <a:gd name="connsiteY154" fmla="*/ 8370 h 60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578392" h="603997">
                <a:moveTo>
                  <a:pt x="477560" y="552741"/>
                </a:moveTo>
                <a:cubicBezTo>
                  <a:pt x="469174" y="551978"/>
                  <a:pt x="461753" y="558153"/>
                  <a:pt x="460991" y="566539"/>
                </a:cubicBezTo>
                <a:lnTo>
                  <a:pt x="460991" y="567174"/>
                </a:lnTo>
                <a:cubicBezTo>
                  <a:pt x="460991" y="567429"/>
                  <a:pt x="460991" y="568191"/>
                  <a:pt x="460991" y="568191"/>
                </a:cubicBezTo>
                <a:cubicBezTo>
                  <a:pt x="461023" y="572448"/>
                  <a:pt x="462770" y="576291"/>
                  <a:pt x="465573" y="579070"/>
                </a:cubicBezTo>
                <a:lnTo>
                  <a:pt x="476238" y="583460"/>
                </a:lnTo>
                <a:lnTo>
                  <a:pt x="475984" y="583565"/>
                </a:lnTo>
                <a:lnTo>
                  <a:pt x="476493" y="583565"/>
                </a:lnTo>
                <a:lnTo>
                  <a:pt x="476238" y="583460"/>
                </a:lnTo>
                <a:lnTo>
                  <a:pt x="486854" y="579061"/>
                </a:lnTo>
                <a:cubicBezTo>
                  <a:pt x="489637" y="576278"/>
                  <a:pt x="491358" y="572435"/>
                  <a:pt x="491358" y="568191"/>
                </a:cubicBezTo>
                <a:cubicBezTo>
                  <a:pt x="491434" y="567861"/>
                  <a:pt x="491434" y="567505"/>
                  <a:pt x="491358" y="567174"/>
                </a:cubicBezTo>
                <a:lnTo>
                  <a:pt x="491358" y="566539"/>
                </a:lnTo>
                <a:cubicBezTo>
                  <a:pt x="490685" y="559220"/>
                  <a:pt x="484891" y="553414"/>
                  <a:pt x="477560" y="552741"/>
                </a:cubicBezTo>
                <a:close/>
                <a:moveTo>
                  <a:pt x="256731" y="552614"/>
                </a:moveTo>
                <a:cubicBezTo>
                  <a:pt x="248422" y="551851"/>
                  <a:pt x="241052" y="557975"/>
                  <a:pt x="240290" y="566285"/>
                </a:cubicBezTo>
                <a:cubicBezTo>
                  <a:pt x="240328" y="566628"/>
                  <a:pt x="240328" y="566958"/>
                  <a:pt x="240290" y="567302"/>
                </a:cubicBezTo>
                <a:lnTo>
                  <a:pt x="240290" y="568191"/>
                </a:lnTo>
                <a:lnTo>
                  <a:pt x="239528" y="568191"/>
                </a:lnTo>
                <a:cubicBezTo>
                  <a:pt x="240201" y="575649"/>
                  <a:pt x="246109" y="581545"/>
                  <a:pt x="253567" y="582231"/>
                </a:cubicBezTo>
                <a:cubicBezTo>
                  <a:pt x="262093" y="583006"/>
                  <a:pt x="269628" y="576716"/>
                  <a:pt x="270403" y="568191"/>
                </a:cubicBezTo>
                <a:cubicBezTo>
                  <a:pt x="270403" y="567174"/>
                  <a:pt x="270403" y="568064"/>
                  <a:pt x="270403" y="567174"/>
                </a:cubicBezTo>
                <a:cubicBezTo>
                  <a:pt x="270403" y="566285"/>
                  <a:pt x="270403" y="566285"/>
                  <a:pt x="270403" y="566285"/>
                </a:cubicBezTo>
                <a:cubicBezTo>
                  <a:pt x="269730" y="559030"/>
                  <a:pt x="263986" y="553274"/>
                  <a:pt x="256731" y="552614"/>
                </a:cubicBezTo>
                <a:close/>
                <a:moveTo>
                  <a:pt x="142201" y="535283"/>
                </a:moveTo>
                <a:lnTo>
                  <a:pt x="218436" y="535283"/>
                </a:lnTo>
                <a:cubicBezTo>
                  <a:pt x="210850" y="543656"/>
                  <a:pt x="206365" y="554367"/>
                  <a:pt x="205730" y="565650"/>
                </a:cubicBezTo>
                <a:cubicBezTo>
                  <a:pt x="205730" y="566031"/>
                  <a:pt x="205730" y="566666"/>
                  <a:pt x="205730" y="567302"/>
                </a:cubicBezTo>
                <a:lnTo>
                  <a:pt x="152238" y="566793"/>
                </a:lnTo>
                <a:cubicBezTo>
                  <a:pt x="149570" y="566832"/>
                  <a:pt x="146990" y="565777"/>
                  <a:pt x="145123" y="563871"/>
                </a:cubicBezTo>
                <a:cubicBezTo>
                  <a:pt x="143242" y="561978"/>
                  <a:pt x="142188" y="559424"/>
                  <a:pt x="142201" y="556755"/>
                </a:cubicBezTo>
                <a:close/>
                <a:moveTo>
                  <a:pt x="473748" y="531928"/>
                </a:moveTo>
                <a:cubicBezTo>
                  <a:pt x="494344" y="530734"/>
                  <a:pt x="512005" y="546451"/>
                  <a:pt x="513212" y="567047"/>
                </a:cubicBezTo>
                <a:lnTo>
                  <a:pt x="513466" y="566920"/>
                </a:lnTo>
                <a:cubicBezTo>
                  <a:pt x="513530" y="567301"/>
                  <a:pt x="513530" y="567682"/>
                  <a:pt x="513466" y="568064"/>
                </a:cubicBezTo>
                <a:cubicBezTo>
                  <a:pt x="512361" y="587046"/>
                  <a:pt x="497216" y="602191"/>
                  <a:pt x="478233" y="603297"/>
                </a:cubicBezTo>
                <a:cubicBezTo>
                  <a:pt x="457561" y="604504"/>
                  <a:pt x="439836" y="588723"/>
                  <a:pt x="438629" y="568064"/>
                </a:cubicBezTo>
                <a:cubicBezTo>
                  <a:pt x="438629" y="567047"/>
                  <a:pt x="438629" y="567047"/>
                  <a:pt x="438629" y="567047"/>
                </a:cubicBezTo>
                <a:cubicBezTo>
                  <a:pt x="439734" y="548128"/>
                  <a:pt x="454829" y="533033"/>
                  <a:pt x="473748" y="531928"/>
                </a:cubicBezTo>
                <a:close/>
                <a:moveTo>
                  <a:pt x="255156" y="531217"/>
                </a:moveTo>
                <a:cubicBezTo>
                  <a:pt x="275231" y="531204"/>
                  <a:pt x="291698" y="547112"/>
                  <a:pt x="292384" y="567174"/>
                </a:cubicBezTo>
                <a:cubicBezTo>
                  <a:pt x="292384" y="568191"/>
                  <a:pt x="292384" y="568191"/>
                  <a:pt x="292384" y="568191"/>
                </a:cubicBezTo>
                <a:lnTo>
                  <a:pt x="292892" y="568699"/>
                </a:lnTo>
                <a:cubicBezTo>
                  <a:pt x="291787" y="587682"/>
                  <a:pt x="276642" y="602827"/>
                  <a:pt x="257659" y="603933"/>
                </a:cubicBezTo>
                <a:cubicBezTo>
                  <a:pt x="236986" y="605139"/>
                  <a:pt x="219262" y="589359"/>
                  <a:pt x="218055" y="568699"/>
                </a:cubicBezTo>
                <a:lnTo>
                  <a:pt x="218055" y="567810"/>
                </a:lnTo>
                <a:cubicBezTo>
                  <a:pt x="218106" y="567606"/>
                  <a:pt x="218106" y="567378"/>
                  <a:pt x="218055" y="567174"/>
                </a:cubicBezTo>
                <a:cubicBezTo>
                  <a:pt x="218550" y="554023"/>
                  <a:pt x="225932" y="542093"/>
                  <a:pt x="237495" y="535790"/>
                </a:cubicBezTo>
                <a:cubicBezTo>
                  <a:pt x="242895" y="532805"/>
                  <a:pt x="248981" y="531230"/>
                  <a:pt x="255156" y="531217"/>
                </a:cubicBezTo>
                <a:close/>
                <a:moveTo>
                  <a:pt x="443584" y="429697"/>
                </a:moveTo>
                <a:lnTo>
                  <a:pt x="443584" y="479250"/>
                </a:lnTo>
                <a:lnTo>
                  <a:pt x="493391" y="479758"/>
                </a:lnTo>
                <a:cubicBezTo>
                  <a:pt x="492755" y="468552"/>
                  <a:pt x="490036" y="457573"/>
                  <a:pt x="485387" y="447359"/>
                </a:cubicBezTo>
                <a:cubicBezTo>
                  <a:pt x="479160" y="435415"/>
                  <a:pt x="472681" y="429697"/>
                  <a:pt x="463024" y="429697"/>
                </a:cubicBezTo>
                <a:close/>
                <a:moveTo>
                  <a:pt x="111452" y="352700"/>
                </a:moveTo>
                <a:lnTo>
                  <a:pt x="387932" y="352700"/>
                </a:lnTo>
                <a:cubicBezTo>
                  <a:pt x="393472" y="352700"/>
                  <a:pt x="397970" y="357197"/>
                  <a:pt x="397970" y="362737"/>
                </a:cubicBezTo>
                <a:lnTo>
                  <a:pt x="397970" y="400855"/>
                </a:lnTo>
                <a:lnTo>
                  <a:pt x="397970" y="516351"/>
                </a:lnTo>
                <a:cubicBezTo>
                  <a:pt x="397970" y="520137"/>
                  <a:pt x="401045" y="523212"/>
                  <a:pt x="404831" y="523212"/>
                </a:cubicBezTo>
                <a:cubicBezTo>
                  <a:pt x="408617" y="523212"/>
                  <a:pt x="411692" y="520137"/>
                  <a:pt x="411692" y="516351"/>
                </a:cubicBezTo>
                <a:lnTo>
                  <a:pt x="411692" y="409622"/>
                </a:lnTo>
                <a:cubicBezTo>
                  <a:pt x="411946" y="407348"/>
                  <a:pt x="412988" y="405238"/>
                  <a:pt x="414615" y="403650"/>
                </a:cubicBezTo>
                <a:cubicBezTo>
                  <a:pt x="416139" y="402150"/>
                  <a:pt x="418096" y="401172"/>
                  <a:pt x="420205" y="400855"/>
                </a:cubicBezTo>
                <a:lnTo>
                  <a:pt x="463024" y="400855"/>
                </a:lnTo>
                <a:cubicBezTo>
                  <a:pt x="484205" y="401656"/>
                  <a:pt x="502933" y="414844"/>
                  <a:pt x="510798" y="434525"/>
                </a:cubicBezTo>
                <a:cubicBezTo>
                  <a:pt x="516922" y="447498"/>
                  <a:pt x="520581" y="461500"/>
                  <a:pt x="521598" y="475820"/>
                </a:cubicBezTo>
                <a:lnTo>
                  <a:pt x="520328" y="474930"/>
                </a:lnTo>
                <a:cubicBezTo>
                  <a:pt x="528192" y="479758"/>
                  <a:pt x="535435" y="485527"/>
                  <a:pt x="541927" y="492083"/>
                </a:cubicBezTo>
                <a:cubicBezTo>
                  <a:pt x="546209" y="496505"/>
                  <a:pt x="548738" y="502324"/>
                  <a:pt x="549042" y="508474"/>
                </a:cubicBezTo>
                <a:lnTo>
                  <a:pt x="549042" y="552055"/>
                </a:lnTo>
                <a:cubicBezTo>
                  <a:pt x="549042" y="552093"/>
                  <a:pt x="549042" y="552144"/>
                  <a:pt x="549042" y="552182"/>
                </a:cubicBezTo>
                <a:cubicBezTo>
                  <a:pt x="548966" y="559970"/>
                  <a:pt x="542601" y="566222"/>
                  <a:pt x="534812" y="566158"/>
                </a:cubicBezTo>
                <a:lnTo>
                  <a:pt x="525155" y="566158"/>
                </a:lnTo>
                <a:cubicBezTo>
                  <a:pt x="525155" y="565269"/>
                  <a:pt x="525155" y="565269"/>
                  <a:pt x="525155" y="565269"/>
                </a:cubicBezTo>
                <a:cubicBezTo>
                  <a:pt x="524126" y="538485"/>
                  <a:pt x="502145" y="517291"/>
                  <a:pt x="475348" y="517241"/>
                </a:cubicBezTo>
                <a:cubicBezTo>
                  <a:pt x="462287" y="517203"/>
                  <a:pt x="449733" y="522323"/>
                  <a:pt x="440407" y="531471"/>
                </a:cubicBezTo>
                <a:cubicBezTo>
                  <a:pt x="431310" y="540492"/>
                  <a:pt x="425961" y="552601"/>
                  <a:pt x="425414" y="565396"/>
                </a:cubicBezTo>
                <a:lnTo>
                  <a:pt x="425414" y="566285"/>
                </a:lnTo>
                <a:lnTo>
                  <a:pt x="304454" y="566285"/>
                </a:lnTo>
                <a:cubicBezTo>
                  <a:pt x="304531" y="565777"/>
                  <a:pt x="304531" y="565269"/>
                  <a:pt x="304454" y="564761"/>
                </a:cubicBezTo>
                <a:cubicBezTo>
                  <a:pt x="303247" y="540619"/>
                  <a:pt x="284963" y="520786"/>
                  <a:pt x="261000" y="517622"/>
                </a:cubicBezTo>
                <a:lnTo>
                  <a:pt x="141565" y="510506"/>
                </a:lnTo>
                <a:lnTo>
                  <a:pt x="65329" y="505932"/>
                </a:lnTo>
                <a:cubicBezTo>
                  <a:pt x="65317" y="505932"/>
                  <a:pt x="65304" y="505932"/>
                  <a:pt x="65304" y="505932"/>
                </a:cubicBezTo>
                <a:cubicBezTo>
                  <a:pt x="60819" y="505640"/>
                  <a:pt x="57414" y="501777"/>
                  <a:pt x="57706" y="497293"/>
                </a:cubicBezTo>
                <a:cubicBezTo>
                  <a:pt x="58265" y="493201"/>
                  <a:pt x="61721" y="490139"/>
                  <a:pt x="65838" y="490050"/>
                </a:cubicBezTo>
                <a:lnTo>
                  <a:pt x="142073" y="490050"/>
                </a:lnTo>
                <a:lnTo>
                  <a:pt x="142073" y="466036"/>
                </a:lnTo>
                <a:lnTo>
                  <a:pt x="242704" y="466036"/>
                </a:lnTo>
                <a:cubicBezTo>
                  <a:pt x="252436" y="466074"/>
                  <a:pt x="260594" y="458692"/>
                  <a:pt x="261508" y="449010"/>
                </a:cubicBezTo>
                <a:lnTo>
                  <a:pt x="142073" y="440751"/>
                </a:lnTo>
                <a:lnTo>
                  <a:pt x="88201" y="437067"/>
                </a:lnTo>
                <a:cubicBezTo>
                  <a:pt x="88149" y="437067"/>
                  <a:pt x="88086" y="437054"/>
                  <a:pt x="88035" y="437054"/>
                </a:cubicBezTo>
                <a:cubicBezTo>
                  <a:pt x="83689" y="436698"/>
                  <a:pt x="80475" y="432886"/>
                  <a:pt x="80831" y="428553"/>
                </a:cubicBezTo>
                <a:cubicBezTo>
                  <a:pt x="81161" y="424449"/>
                  <a:pt x="84592" y="421298"/>
                  <a:pt x="88708" y="421312"/>
                </a:cubicBezTo>
                <a:lnTo>
                  <a:pt x="142581" y="421312"/>
                </a:lnTo>
                <a:lnTo>
                  <a:pt x="142581" y="397297"/>
                </a:lnTo>
                <a:lnTo>
                  <a:pt x="265956" y="397297"/>
                </a:lnTo>
                <a:cubicBezTo>
                  <a:pt x="275676" y="397272"/>
                  <a:pt x="283782" y="389826"/>
                  <a:pt x="284633" y="380144"/>
                </a:cubicBezTo>
                <a:lnTo>
                  <a:pt x="142581" y="370742"/>
                </a:lnTo>
                <a:lnTo>
                  <a:pt x="111452" y="368709"/>
                </a:lnTo>
                <a:lnTo>
                  <a:pt x="110817" y="368709"/>
                </a:lnTo>
                <a:cubicBezTo>
                  <a:pt x="110804" y="368709"/>
                  <a:pt x="110779" y="368709"/>
                  <a:pt x="110766" y="368709"/>
                </a:cubicBezTo>
                <a:cubicBezTo>
                  <a:pt x="106293" y="368341"/>
                  <a:pt x="102952" y="364414"/>
                  <a:pt x="103321" y="359942"/>
                </a:cubicBezTo>
                <a:cubicBezTo>
                  <a:pt x="103828" y="355825"/>
                  <a:pt x="107310" y="352738"/>
                  <a:pt x="111452" y="352700"/>
                </a:cubicBezTo>
                <a:close/>
                <a:moveTo>
                  <a:pt x="561495" y="77363"/>
                </a:moveTo>
                <a:lnTo>
                  <a:pt x="562257" y="77363"/>
                </a:lnTo>
                <a:lnTo>
                  <a:pt x="561656" y="77606"/>
                </a:lnTo>
                <a:close/>
                <a:moveTo>
                  <a:pt x="490469" y="58050"/>
                </a:moveTo>
                <a:cubicBezTo>
                  <a:pt x="509617" y="55966"/>
                  <a:pt x="528955" y="59359"/>
                  <a:pt x="546248" y="67834"/>
                </a:cubicBezTo>
                <a:cubicBezTo>
                  <a:pt x="545613" y="70883"/>
                  <a:pt x="537226" y="75203"/>
                  <a:pt x="518040" y="78125"/>
                </a:cubicBezTo>
                <a:cubicBezTo>
                  <a:pt x="518040" y="78125"/>
                  <a:pt x="514991" y="79396"/>
                  <a:pt x="518040" y="85368"/>
                </a:cubicBezTo>
                <a:cubicBezTo>
                  <a:pt x="520506" y="88938"/>
                  <a:pt x="524635" y="90996"/>
                  <a:pt x="528968" y="90831"/>
                </a:cubicBezTo>
                <a:lnTo>
                  <a:pt x="561656" y="77606"/>
                </a:lnTo>
                <a:lnTo>
                  <a:pt x="578267" y="102775"/>
                </a:lnTo>
                <a:cubicBezTo>
                  <a:pt x="581316" y="122596"/>
                  <a:pt x="528459" y="127424"/>
                  <a:pt x="456925" y="138224"/>
                </a:cubicBezTo>
                <a:lnTo>
                  <a:pt x="421349" y="143687"/>
                </a:lnTo>
                <a:lnTo>
                  <a:pt x="318431" y="262869"/>
                </a:lnTo>
                <a:cubicBezTo>
                  <a:pt x="317440" y="263999"/>
                  <a:pt x="316004" y="264648"/>
                  <a:pt x="314493" y="264648"/>
                </a:cubicBezTo>
                <a:lnTo>
                  <a:pt x="283744" y="267315"/>
                </a:lnTo>
                <a:lnTo>
                  <a:pt x="282093" y="267315"/>
                </a:lnTo>
                <a:cubicBezTo>
                  <a:pt x="280923" y="266909"/>
                  <a:pt x="279907" y="266160"/>
                  <a:pt x="279170" y="265156"/>
                </a:cubicBezTo>
                <a:cubicBezTo>
                  <a:pt x="278293" y="263581"/>
                  <a:pt x="278293" y="261649"/>
                  <a:pt x="279170" y="260074"/>
                </a:cubicBezTo>
                <a:lnTo>
                  <a:pt x="324276" y="158427"/>
                </a:lnTo>
                <a:cubicBezTo>
                  <a:pt x="324276" y="158427"/>
                  <a:pt x="158210" y="198704"/>
                  <a:pt x="129241" y="199721"/>
                </a:cubicBezTo>
                <a:cubicBezTo>
                  <a:pt x="123523" y="199847"/>
                  <a:pt x="103574" y="194511"/>
                  <a:pt x="112088" y="190954"/>
                </a:cubicBezTo>
                <a:cubicBezTo>
                  <a:pt x="120601" y="187396"/>
                  <a:pt x="171424" y="172021"/>
                  <a:pt x="196836" y="166558"/>
                </a:cubicBezTo>
                <a:cubicBezTo>
                  <a:pt x="193990" y="163064"/>
                  <a:pt x="191677" y="159163"/>
                  <a:pt x="189975" y="154996"/>
                </a:cubicBezTo>
                <a:cubicBezTo>
                  <a:pt x="150714" y="162873"/>
                  <a:pt x="48431" y="183457"/>
                  <a:pt x="16412" y="190445"/>
                </a:cubicBezTo>
                <a:cubicBezTo>
                  <a:pt x="22" y="193876"/>
                  <a:pt x="-4679" y="185744"/>
                  <a:pt x="4977" y="181805"/>
                </a:cubicBezTo>
                <a:cubicBezTo>
                  <a:pt x="14633" y="177866"/>
                  <a:pt x="158210" y="149151"/>
                  <a:pt x="184511" y="143687"/>
                </a:cubicBezTo>
                <a:cubicBezTo>
                  <a:pt x="183495" y="141400"/>
                  <a:pt x="182859" y="140130"/>
                  <a:pt x="182097" y="138606"/>
                </a:cubicBezTo>
                <a:cubicBezTo>
                  <a:pt x="181334" y="137080"/>
                  <a:pt x="180318" y="135555"/>
                  <a:pt x="179429" y="133904"/>
                </a:cubicBezTo>
                <a:cubicBezTo>
                  <a:pt x="172186" y="135429"/>
                  <a:pt x="134450" y="142798"/>
                  <a:pt x="85152" y="151692"/>
                </a:cubicBezTo>
                <a:cubicBezTo>
                  <a:pt x="71556" y="154106"/>
                  <a:pt x="59740" y="143052"/>
                  <a:pt x="71556" y="140511"/>
                </a:cubicBezTo>
                <a:cubicBezTo>
                  <a:pt x="83372" y="137970"/>
                  <a:pt x="129876" y="127043"/>
                  <a:pt x="169010" y="117768"/>
                </a:cubicBezTo>
                <a:lnTo>
                  <a:pt x="145631" y="77236"/>
                </a:lnTo>
                <a:cubicBezTo>
                  <a:pt x="144856" y="75762"/>
                  <a:pt x="144856" y="74008"/>
                  <a:pt x="145631" y="72535"/>
                </a:cubicBezTo>
                <a:cubicBezTo>
                  <a:pt x="146267" y="71086"/>
                  <a:pt x="147537" y="70019"/>
                  <a:pt x="149062" y="69612"/>
                </a:cubicBezTo>
                <a:lnTo>
                  <a:pt x="167613" y="66309"/>
                </a:lnTo>
                <a:cubicBezTo>
                  <a:pt x="168514" y="65991"/>
                  <a:pt x="169506" y="65991"/>
                  <a:pt x="170407" y="66309"/>
                </a:cubicBezTo>
                <a:lnTo>
                  <a:pt x="171932" y="66309"/>
                </a:lnTo>
                <a:lnTo>
                  <a:pt x="226186" y="102266"/>
                </a:lnTo>
                <a:cubicBezTo>
                  <a:pt x="227076" y="102520"/>
                  <a:pt x="227076" y="103283"/>
                  <a:pt x="227076" y="103283"/>
                </a:cubicBezTo>
                <a:cubicBezTo>
                  <a:pt x="262043" y="94402"/>
                  <a:pt x="297454" y="87400"/>
                  <a:pt x="333170" y="82318"/>
                </a:cubicBezTo>
                <a:close/>
                <a:moveTo>
                  <a:pt x="275358" y="238"/>
                </a:moveTo>
                <a:cubicBezTo>
                  <a:pt x="276349" y="-80"/>
                  <a:pt x="277416" y="-80"/>
                  <a:pt x="278407" y="238"/>
                </a:cubicBezTo>
                <a:lnTo>
                  <a:pt x="279805" y="873"/>
                </a:lnTo>
                <a:lnTo>
                  <a:pt x="379674" y="64403"/>
                </a:lnTo>
                <a:lnTo>
                  <a:pt x="331900" y="71772"/>
                </a:lnTo>
                <a:lnTo>
                  <a:pt x="296831" y="77490"/>
                </a:lnTo>
                <a:lnTo>
                  <a:pt x="246262" y="16883"/>
                </a:lnTo>
                <a:cubicBezTo>
                  <a:pt x="245220" y="15460"/>
                  <a:pt x="244889" y="13630"/>
                  <a:pt x="245373" y="11927"/>
                </a:cubicBezTo>
                <a:cubicBezTo>
                  <a:pt x="245817" y="10225"/>
                  <a:pt x="247126" y="8878"/>
                  <a:pt x="248803" y="8370"/>
                </a:cubicBezTo>
                <a:close/>
              </a:path>
            </a:pathLst>
          </a:custGeom>
          <a:solidFill>
            <a:schemeClr val="tx2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2993EB5-2119-A13B-E17E-0C31AD00B301}"/>
              </a:ext>
            </a:extLst>
          </p:cNvPr>
          <p:cNvSpPr/>
          <p:nvPr/>
        </p:nvSpPr>
        <p:spPr>
          <a:xfrm>
            <a:off x="5688740" y="1052513"/>
            <a:ext cx="1080000" cy="1080000"/>
          </a:xfrm>
          <a:custGeom>
            <a:avLst/>
            <a:gdLst>
              <a:gd name="connsiteX0" fmla="*/ 1079748 w 2161015"/>
              <a:gd name="connsiteY0" fmla="*/ 2160424 h 2161271"/>
              <a:gd name="connsiteX1" fmla="*/ -759 w 2161015"/>
              <a:gd name="connsiteY1" fmla="*/ 1079915 h 2161271"/>
              <a:gd name="connsiteX2" fmla="*/ 1079748 w 2161015"/>
              <a:gd name="connsiteY2" fmla="*/ -593 h 2161271"/>
              <a:gd name="connsiteX3" fmla="*/ 2160257 w 2161015"/>
              <a:gd name="connsiteY3" fmla="*/ 1079915 h 2161271"/>
              <a:gd name="connsiteX4" fmla="*/ 2160257 w 2161015"/>
              <a:gd name="connsiteY4" fmla="*/ 1080170 h 2161271"/>
              <a:gd name="connsiteX5" fmla="*/ 1079748 w 2161015"/>
              <a:gd name="connsiteY5" fmla="*/ 2160678 h 2161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1015" h="2161271">
                <a:moveTo>
                  <a:pt x="1079748" y="2160424"/>
                </a:moveTo>
                <a:cubicBezTo>
                  <a:pt x="483004" y="2160424"/>
                  <a:pt x="-759" y="1676661"/>
                  <a:pt x="-759" y="1079915"/>
                </a:cubicBezTo>
                <a:cubicBezTo>
                  <a:pt x="-759" y="483172"/>
                  <a:pt x="483004" y="-593"/>
                  <a:pt x="1079748" y="-593"/>
                </a:cubicBezTo>
                <a:cubicBezTo>
                  <a:pt x="1676493" y="-593"/>
                  <a:pt x="2160257" y="483172"/>
                  <a:pt x="2160257" y="1079915"/>
                </a:cubicBezTo>
                <a:cubicBezTo>
                  <a:pt x="2160257" y="1079991"/>
                  <a:pt x="2160257" y="1080094"/>
                  <a:pt x="2160257" y="1080170"/>
                </a:cubicBezTo>
                <a:cubicBezTo>
                  <a:pt x="2159698" y="1676685"/>
                  <a:pt x="1676264" y="2160119"/>
                  <a:pt x="1079748" y="2160678"/>
                </a:cubicBezTo>
              </a:path>
            </a:pathLst>
          </a:custGeom>
          <a:solidFill>
            <a:srgbClr val="FFFFFF"/>
          </a:solidFill>
          <a:ln w="253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2A9564A-ACE3-E545-7B75-9419A39561D4}"/>
              </a:ext>
            </a:extLst>
          </p:cNvPr>
          <p:cNvSpPr/>
          <p:nvPr/>
        </p:nvSpPr>
        <p:spPr>
          <a:xfrm>
            <a:off x="5901225" y="1408095"/>
            <a:ext cx="655030" cy="368835"/>
          </a:xfrm>
          <a:custGeom>
            <a:avLst/>
            <a:gdLst>
              <a:gd name="connsiteX0" fmla="*/ 1086652 w 1352415"/>
              <a:gd name="connsiteY0" fmla="*/ 607209 h 761609"/>
              <a:gd name="connsiteX1" fmla="*/ 1033898 w 1352415"/>
              <a:gd name="connsiteY1" fmla="*/ 659963 h 761609"/>
              <a:gd name="connsiteX2" fmla="*/ 1086652 w 1352415"/>
              <a:gd name="connsiteY2" fmla="*/ 712716 h 761609"/>
              <a:gd name="connsiteX3" fmla="*/ 1139405 w 1352415"/>
              <a:gd name="connsiteY3" fmla="*/ 659963 h 761609"/>
              <a:gd name="connsiteX4" fmla="*/ 1086652 w 1352415"/>
              <a:gd name="connsiteY4" fmla="*/ 607209 h 761609"/>
              <a:gd name="connsiteX5" fmla="*/ 919403 w 1352415"/>
              <a:gd name="connsiteY5" fmla="*/ 607209 h 761609"/>
              <a:gd name="connsiteX6" fmla="*/ 866649 w 1352415"/>
              <a:gd name="connsiteY6" fmla="*/ 659963 h 761609"/>
              <a:gd name="connsiteX7" fmla="*/ 919403 w 1352415"/>
              <a:gd name="connsiteY7" fmla="*/ 712716 h 761609"/>
              <a:gd name="connsiteX8" fmla="*/ 972156 w 1352415"/>
              <a:gd name="connsiteY8" fmla="*/ 659963 h 761609"/>
              <a:gd name="connsiteX9" fmla="*/ 919403 w 1352415"/>
              <a:gd name="connsiteY9" fmla="*/ 607209 h 761609"/>
              <a:gd name="connsiteX10" fmla="*/ 434532 w 1352415"/>
              <a:gd name="connsiteY10" fmla="*/ 607209 h 761609"/>
              <a:gd name="connsiteX11" fmla="*/ 381778 w 1352415"/>
              <a:gd name="connsiteY11" fmla="*/ 659963 h 761609"/>
              <a:gd name="connsiteX12" fmla="*/ 434532 w 1352415"/>
              <a:gd name="connsiteY12" fmla="*/ 712716 h 761609"/>
              <a:gd name="connsiteX13" fmla="*/ 487285 w 1352415"/>
              <a:gd name="connsiteY13" fmla="*/ 659963 h 761609"/>
              <a:gd name="connsiteX14" fmla="*/ 434532 w 1352415"/>
              <a:gd name="connsiteY14" fmla="*/ 607209 h 761609"/>
              <a:gd name="connsiteX15" fmla="*/ 267283 w 1352415"/>
              <a:gd name="connsiteY15" fmla="*/ 607209 h 761609"/>
              <a:gd name="connsiteX16" fmla="*/ 214529 w 1352415"/>
              <a:gd name="connsiteY16" fmla="*/ 659963 h 761609"/>
              <a:gd name="connsiteX17" fmla="*/ 267283 w 1352415"/>
              <a:gd name="connsiteY17" fmla="*/ 712716 h 761609"/>
              <a:gd name="connsiteX18" fmla="*/ 320036 w 1352415"/>
              <a:gd name="connsiteY18" fmla="*/ 659963 h 761609"/>
              <a:gd name="connsiteX19" fmla="*/ 267283 w 1352415"/>
              <a:gd name="connsiteY19" fmla="*/ 607209 h 761609"/>
              <a:gd name="connsiteX20" fmla="*/ 1002547 w 1352415"/>
              <a:gd name="connsiteY20" fmla="*/ 604801 h 761609"/>
              <a:gd name="connsiteX21" fmla="*/ 1003027 w 1352415"/>
              <a:gd name="connsiteY21" fmla="*/ 605513 h 761609"/>
              <a:gd name="connsiteX22" fmla="*/ 1003507 w 1352415"/>
              <a:gd name="connsiteY22" fmla="*/ 604801 h 761609"/>
              <a:gd name="connsiteX23" fmla="*/ 350427 w 1352415"/>
              <a:gd name="connsiteY23" fmla="*/ 604801 h 761609"/>
              <a:gd name="connsiteX24" fmla="*/ 350907 w 1352415"/>
              <a:gd name="connsiteY24" fmla="*/ 605513 h 761609"/>
              <a:gd name="connsiteX25" fmla="*/ 351387 w 1352415"/>
              <a:gd name="connsiteY25" fmla="*/ 604801 h 761609"/>
              <a:gd name="connsiteX26" fmla="*/ 1020307 w 1352415"/>
              <a:gd name="connsiteY26" fmla="*/ 109805 h 761609"/>
              <a:gd name="connsiteX27" fmla="*/ 999445 w 1352415"/>
              <a:gd name="connsiteY27" fmla="*/ 126297 h 761609"/>
              <a:gd name="connsiteX28" fmla="*/ 999445 w 1352415"/>
              <a:gd name="connsiteY28" fmla="*/ 473675 h 761609"/>
              <a:gd name="connsiteX29" fmla="*/ 999445 w 1352415"/>
              <a:gd name="connsiteY29" fmla="*/ 478046 h 761609"/>
              <a:gd name="connsiteX30" fmla="*/ 1020307 w 1352415"/>
              <a:gd name="connsiteY30" fmla="*/ 494538 h 761609"/>
              <a:gd name="connsiteX31" fmla="*/ 1036801 w 1352415"/>
              <a:gd name="connsiteY31" fmla="*/ 473675 h 761609"/>
              <a:gd name="connsiteX32" fmla="*/ 1036801 w 1352415"/>
              <a:gd name="connsiteY32" fmla="*/ 126297 h 761609"/>
              <a:gd name="connsiteX33" fmla="*/ 1020307 w 1352415"/>
              <a:gd name="connsiteY33" fmla="*/ 109805 h 761609"/>
              <a:gd name="connsiteX34" fmla="*/ 677757 w 1352415"/>
              <a:gd name="connsiteY34" fmla="*/ 109805 h 761609"/>
              <a:gd name="connsiteX35" fmla="*/ 656895 w 1352415"/>
              <a:gd name="connsiteY35" fmla="*/ 126297 h 761609"/>
              <a:gd name="connsiteX36" fmla="*/ 656895 w 1352415"/>
              <a:gd name="connsiteY36" fmla="*/ 473675 h 761609"/>
              <a:gd name="connsiteX37" fmla="*/ 656895 w 1352415"/>
              <a:gd name="connsiteY37" fmla="*/ 478046 h 761609"/>
              <a:gd name="connsiteX38" fmla="*/ 677757 w 1352415"/>
              <a:gd name="connsiteY38" fmla="*/ 494538 h 761609"/>
              <a:gd name="connsiteX39" fmla="*/ 694249 w 1352415"/>
              <a:gd name="connsiteY39" fmla="*/ 473675 h 761609"/>
              <a:gd name="connsiteX40" fmla="*/ 694249 w 1352415"/>
              <a:gd name="connsiteY40" fmla="*/ 126297 h 761609"/>
              <a:gd name="connsiteX41" fmla="*/ 677757 w 1352415"/>
              <a:gd name="connsiteY41" fmla="*/ 109805 h 761609"/>
              <a:gd name="connsiteX42" fmla="*/ 563913 w 1352415"/>
              <a:gd name="connsiteY42" fmla="*/ 109805 h 761609"/>
              <a:gd name="connsiteX43" fmla="*/ 543049 w 1352415"/>
              <a:gd name="connsiteY43" fmla="*/ 126297 h 761609"/>
              <a:gd name="connsiteX44" fmla="*/ 543049 w 1352415"/>
              <a:gd name="connsiteY44" fmla="*/ 473675 h 761609"/>
              <a:gd name="connsiteX45" fmla="*/ 543049 w 1352415"/>
              <a:gd name="connsiteY45" fmla="*/ 478046 h 761609"/>
              <a:gd name="connsiteX46" fmla="*/ 563913 w 1352415"/>
              <a:gd name="connsiteY46" fmla="*/ 494538 h 761609"/>
              <a:gd name="connsiteX47" fmla="*/ 580405 w 1352415"/>
              <a:gd name="connsiteY47" fmla="*/ 473675 h 761609"/>
              <a:gd name="connsiteX48" fmla="*/ 580405 w 1352415"/>
              <a:gd name="connsiteY48" fmla="*/ 126297 h 761609"/>
              <a:gd name="connsiteX49" fmla="*/ 563913 w 1352415"/>
              <a:gd name="connsiteY49" fmla="*/ 109805 h 761609"/>
              <a:gd name="connsiteX50" fmla="*/ 220091 w 1352415"/>
              <a:gd name="connsiteY50" fmla="*/ 109805 h 761609"/>
              <a:gd name="connsiteX51" fmla="*/ 199229 w 1352415"/>
              <a:gd name="connsiteY51" fmla="*/ 126297 h 761609"/>
              <a:gd name="connsiteX52" fmla="*/ 199229 w 1352415"/>
              <a:gd name="connsiteY52" fmla="*/ 473675 h 761609"/>
              <a:gd name="connsiteX53" fmla="*/ 199229 w 1352415"/>
              <a:gd name="connsiteY53" fmla="*/ 478046 h 761609"/>
              <a:gd name="connsiteX54" fmla="*/ 220091 w 1352415"/>
              <a:gd name="connsiteY54" fmla="*/ 494538 h 761609"/>
              <a:gd name="connsiteX55" fmla="*/ 236583 w 1352415"/>
              <a:gd name="connsiteY55" fmla="*/ 473675 h 761609"/>
              <a:gd name="connsiteX56" fmla="*/ 236583 w 1352415"/>
              <a:gd name="connsiteY56" fmla="*/ 126297 h 761609"/>
              <a:gd name="connsiteX57" fmla="*/ 220091 w 1352415"/>
              <a:gd name="connsiteY57" fmla="*/ 109805 h 761609"/>
              <a:gd name="connsiteX58" fmla="*/ 1131586 w 1352415"/>
              <a:gd name="connsiteY58" fmla="*/ 107747 h 761609"/>
              <a:gd name="connsiteX59" fmla="*/ 1113036 w 1352415"/>
              <a:gd name="connsiteY59" fmla="*/ 126297 h 761609"/>
              <a:gd name="connsiteX60" fmla="*/ 1113036 w 1352415"/>
              <a:gd name="connsiteY60" fmla="*/ 473675 h 761609"/>
              <a:gd name="connsiteX61" fmla="*/ 1131586 w 1352415"/>
              <a:gd name="connsiteY61" fmla="*/ 492225 h 761609"/>
              <a:gd name="connsiteX62" fmla="*/ 1150136 w 1352415"/>
              <a:gd name="connsiteY62" fmla="*/ 473675 h 761609"/>
              <a:gd name="connsiteX63" fmla="*/ 1150136 w 1352415"/>
              <a:gd name="connsiteY63" fmla="*/ 126297 h 761609"/>
              <a:gd name="connsiteX64" fmla="*/ 1131586 w 1352415"/>
              <a:gd name="connsiteY64" fmla="*/ 107747 h 761609"/>
              <a:gd name="connsiteX65" fmla="*/ 902880 w 1352415"/>
              <a:gd name="connsiteY65" fmla="*/ 107747 h 761609"/>
              <a:gd name="connsiteX66" fmla="*/ 884330 w 1352415"/>
              <a:gd name="connsiteY66" fmla="*/ 126297 h 761609"/>
              <a:gd name="connsiteX67" fmla="*/ 884330 w 1352415"/>
              <a:gd name="connsiteY67" fmla="*/ 473675 h 761609"/>
              <a:gd name="connsiteX68" fmla="*/ 902880 w 1352415"/>
              <a:gd name="connsiteY68" fmla="*/ 492225 h 761609"/>
              <a:gd name="connsiteX69" fmla="*/ 921430 w 1352415"/>
              <a:gd name="connsiteY69" fmla="*/ 473675 h 761609"/>
              <a:gd name="connsiteX70" fmla="*/ 921430 w 1352415"/>
              <a:gd name="connsiteY70" fmla="*/ 126297 h 761609"/>
              <a:gd name="connsiteX71" fmla="*/ 902880 w 1352415"/>
              <a:gd name="connsiteY71" fmla="*/ 107747 h 761609"/>
              <a:gd name="connsiteX72" fmla="*/ 789543 w 1352415"/>
              <a:gd name="connsiteY72" fmla="*/ 107747 h 761609"/>
              <a:gd name="connsiteX73" fmla="*/ 770993 w 1352415"/>
              <a:gd name="connsiteY73" fmla="*/ 126297 h 761609"/>
              <a:gd name="connsiteX74" fmla="*/ 770993 w 1352415"/>
              <a:gd name="connsiteY74" fmla="*/ 473675 h 761609"/>
              <a:gd name="connsiteX75" fmla="*/ 789543 w 1352415"/>
              <a:gd name="connsiteY75" fmla="*/ 492225 h 761609"/>
              <a:gd name="connsiteX76" fmla="*/ 808095 w 1352415"/>
              <a:gd name="connsiteY76" fmla="*/ 473675 h 761609"/>
              <a:gd name="connsiteX77" fmla="*/ 808095 w 1352415"/>
              <a:gd name="connsiteY77" fmla="*/ 126297 h 761609"/>
              <a:gd name="connsiteX78" fmla="*/ 789543 w 1352415"/>
              <a:gd name="connsiteY78" fmla="*/ 107747 h 761609"/>
              <a:gd name="connsiteX79" fmla="*/ 446485 w 1352415"/>
              <a:gd name="connsiteY79" fmla="*/ 107747 h 761609"/>
              <a:gd name="connsiteX80" fmla="*/ 427934 w 1352415"/>
              <a:gd name="connsiteY80" fmla="*/ 126297 h 761609"/>
              <a:gd name="connsiteX81" fmla="*/ 427934 w 1352415"/>
              <a:gd name="connsiteY81" fmla="*/ 473675 h 761609"/>
              <a:gd name="connsiteX82" fmla="*/ 446485 w 1352415"/>
              <a:gd name="connsiteY82" fmla="*/ 492225 h 761609"/>
              <a:gd name="connsiteX83" fmla="*/ 465036 w 1352415"/>
              <a:gd name="connsiteY83" fmla="*/ 473675 h 761609"/>
              <a:gd name="connsiteX84" fmla="*/ 465036 w 1352415"/>
              <a:gd name="connsiteY84" fmla="*/ 126297 h 761609"/>
              <a:gd name="connsiteX85" fmla="*/ 446485 w 1352415"/>
              <a:gd name="connsiteY85" fmla="*/ 107747 h 761609"/>
              <a:gd name="connsiteX86" fmla="*/ 333149 w 1352415"/>
              <a:gd name="connsiteY86" fmla="*/ 107747 h 761609"/>
              <a:gd name="connsiteX87" fmla="*/ 314597 w 1352415"/>
              <a:gd name="connsiteY87" fmla="*/ 126297 h 761609"/>
              <a:gd name="connsiteX88" fmla="*/ 314597 w 1352415"/>
              <a:gd name="connsiteY88" fmla="*/ 473675 h 761609"/>
              <a:gd name="connsiteX89" fmla="*/ 333149 w 1352415"/>
              <a:gd name="connsiteY89" fmla="*/ 492225 h 761609"/>
              <a:gd name="connsiteX90" fmla="*/ 351699 w 1352415"/>
              <a:gd name="connsiteY90" fmla="*/ 473675 h 761609"/>
              <a:gd name="connsiteX91" fmla="*/ 351699 w 1352415"/>
              <a:gd name="connsiteY91" fmla="*/ 126297 h 761609"/>
              <a:gd name="connsiteX92" fmla="*/ 333149 w 1352415"/>
              <a:gd name="connsiteY92" fmla="*/ 107747 h 761609"/>
              <a:gd name="connsiteX93" fmla="*/ 111303 w 1352415"/>
              <a:gd name="connsiteY93" fmla="*/ 0 h 761609"/>
              <a:gd name="connsiteX94" fmla="*/ 1238570 w 1352415"/>
              <a:gd name="connsiteY94" fmla="*/ 0 h 761609"/>
              <a:gd name="connsiteX95" fmla="*/ 1261694 w 1352415"/>
              <a:gd name="connsiteY95" fmla="*/ 23379 h 761609"/>
              <a:gd name="connsiteX96" fmla="*/ 1261694 w 1352415"/>
              <a:gd name="connsiteY96" fmla="*/ 538984 h 761609"/>
              <a:gd name="connsiteX97" fmla="*/ 1312518 w 1352415"/>
              <a:gd name="connsiteY97" fmla="*/ 538984 h 761609"/>
              <a:gd name="connsiteX98" fmla="*/ 1312518 w 1352415"/>
              <a:gd name="connsiteY98" fmla="*/ 528057 h 761609"/>
              <a:gd name="connsiteX99" fmla="*/ 1331068 w 1352415"/>
              <a:gd name="connsiteY99" fmla="*/ 509507 h 761609"/>
              <a:gd name="connsiteX100" fmla="*/ 1333865 w 1352415"/>
              <a:gd name="connsiteY100" fmla="*/ 510777 h 761609"/>
              <a:gd name="connsiteX101" fmla="*/ 1352415 w 1352415"/>
              <a:gd name="connsiteY101" fmla="*/ 529327 h 761609"/>
              <a:gd name="connsiteX102" fmla="*/ 1352415 w 1352415"/>
              <a:gd name="connsiteY102" fmla="*/ 589807 h 761609"/>
              <a:gd name="connsiteX103" fmla="*/ 1333865 w 1352415"/>
              <a:gd name="connsiteY103" fmla="*/ 608357 h 761609"/>
              <a:gd name="connsiteX104" fmla="*/ 1315313 w 1352415"/>
              <a:gd name="connsiteY104" fmla="*/ 589807 h 761609"/>
              <a:gd name="connsiteX105" fmla="*/ 1315313 w 1352415"/>
              <a:gd name="connsiteY105" fmla="*/ 578117 h 761609"/>
              <a:gd name="connsiteX106" fmla="*/ 1264489 w 1352415"/>
              <a:gd name="connsiteY106" fmla="*/ 578117 h 761609"/>
              <a:gd name="connsiteX107" fmla="*/ 1264489 w 1352415"/>
              <a:gd name="connsiteY107" fmla="*/ 581421 h 761609"/>
              <a:gd name="connsiteX108" fmla="*/ 1241365 w 1352415"/>
              <a:gd name="connsiteY108" fmla="*/ 604801 h 761609"/>
              <a:gd name="connsiteX109" fmla="*/ 1169796 w 1352415"/>
              <a:gd name="connsiteY109" fmla="*/ 604801 h 761609"/>
              <a:gd name="connsiteX110" fmla="*/ 1180310 w 1352415"/>
              <a:gd name="connsiteY110" fmla="*/ 620397 h 761609"/>
              <a:gd name="connsiteX111" fmla="*/ 1188298 w 1352415"/>
              <a:gd name="connsiteY111" fmla="*/ 659962 h 761609"/>
              <a:gd name="connsiteX112" fmla="*/ 1086651 w 1352415"/>
              <a:gd name="connsiteY112" fmla="*/ 761609 h 761609"/>
              <a:gd name="connsiteX113" fmla="*/ 1014776 w 1352415"/>
              <a:gd name="connsiteY113" fmla="*/ 731837 h 761609"/>
              <a:gd name="connsiteX114" fmla="*/ 1003027 w 1352415"/>
              <a:gd name="connsiteY114" fmla="*/ 714411 h 761609"/>
              <a:gd name="connsiteX115" fmla="*/ 991277 w 1352415"/>
              <a:gd name="connsiteY115" fmla="*/ 731837 h 761609"/>
              <a:gd name="connsiteX116" fmla="*/ 919402 w 1352415"/>
              <a:gd name="connsiteY116" fmla="*/ 761609 h 761609"/>
              <a:gd name="connsiteX117" fmla="*/ 817755 w 1352415"/>
              <a:gd name="connsiteY117" fmla="*/ 659962 h 761609"/>
              <a:gd name="connsiteX118" fmla="*/ 825743 w 1352415"/>
              <a:gd name="connsiteY118" fmla="*/ 620397 h 761609"/>
              <a:gd name="connsiteX119" fmla="*/ 836258 w 1352415"/>
              <a:gd name="connsiteY119" fmla="*/ 604801 h 761609"/>
              <a:gd name="connsiteX120" fmla="*/ 517675 w 1352415"/>
              <a:gd name="connsiteY120" fmla="*/ 604801 h 761609"/>
              <a:gd name="connsiteX121" fmla="*/ 528190 w 1352415"/>
              <a:gd name="connsiteY121" fmla="*/ 620397 h 761609"/>
              <a:gd name="connsiteX122" fmla="*/ 536178 w 1352415"/>
              <a:gd name="connsiteY122" fmla="*/ 659962 h 761609"/>
              <a:gd name="connsiteX123" fmla="*/ 434531 w 1352415"/>
              <a:gd name="connsiteY123" fmla="*/ 761609 h 761609"/>
              <a:gd name="connsiteX124" fmla="*/ 362656 w 1352415"/>
              <a:gd name="connsiteY124" fmla="*/ 731837 h 761609"/>
              <a:gd name="connsiteX125" fmla="*/ 350907 w 1352415"/>
              <a:gd name="connsiteY125" fmla="*/ 714411 h 761609"/>
              <a:gd name="connsiteX126" fmla="*/ 339157 w 1352415"/>
              <a:gd name="connsiteY126" fmla="*/ 731837 h 761609"/>
              <a:gd name="connsiteX127" fmla="*/ 267282 w 1352415"/>
              <a:gd name="connsiteY127" fmla="*/ 761609 h 761609"/>
              <a:gd name="connsiteX128" fmla="*/ 165635 w 1352415"/>
              <a:gd name="connsiteY128" fmla="*/ 659962 h 761609"/>
              <a:gd name="connsiteX129" fmla="*/ 173623 w 1352415"/>
              <a:gd name="connsiteY129" fmla="*/ 620397 h 761609"/>
              <a:gd name="connsiteX130" fmla="*/ 184137 w 1352415"/>
              <a:gd name="connsiteY130" fmla="*/ 604801 h 761609"/>
              <a:gd name="connsiteX131" fmla="*/ 111303 w 1352415"/>
              <a:gd name="connsiteY131" fmla="*/ 604801 h 761609"/>
              <a:gd name="connsiteX132" fmla="*/ 88179 w 1352415"/>
              <a:gd name="connsiteY132" fmla="*/ 581421 h 761609"/>
              <a:gd name="connsiteX133" fmla="*/ 88179 w 1352415"/>
              <a:gd name="connsiteY133" fmla="*/ 578117 h 761609"/>
              <a:gd name="connsiteX134" fmla="*/ 37356 w 1352415"/>
              <a:gd name="connsiteY134" fmla="*/ 578117 h 761609"/>
              <a:gd name="connsiteX135" fmla="*/ 37356 w 1352415"/>
              <a:gd name="connsiteY135" fmla="*/ 589807 h 761609"/>
              <a:gd name="connsiteX136" fmla="*/ 20864 w 1352415"/>
              <a:gd name="connsiteY136" fmla="*/ 606299 h 761609"/>
              <a:gd name="connsiteX137" fmla="*/ 0 w 1352415"/>
              <a:gd name="connsiteY137" fmla="*/ 589807 h 761609"/>
              <a:gd name="connsiteX138" fmla="*/ 0 w 1352415"/>
              <a:gd name="connsiteY138" fmla="*/ 527294 h 761609"/>
              <a:gd name="connsiteX139" fmla="*/ 16493 w 1352415"/>
              <a:gd name="connsiteY139" fmla="*/ 510802 h 761609"/>
              <a:gd name="connsiteX140" fmla="*/ 37356 w 1352415"/>
              <a:gd name="connsiteY140" fmla="*/ 527294 h 761609"/>
              <a:gd name="connsiteX141" fmla="*/ 37356 w 1352415"/>
              <a:gd name="connsiteY141" fmla="*/ 538984 h 761609"/>
              <a:gd name="connsiteX142" fmla="*/ 88179 w 1352415"/>
              <a:gd name="connsiteY142" fmla="*/ 538984 h 761609"/>
              <a:gd name="connsiteX143" fmla="*/ 88179 w 1352415"/>
              <a:gd name="connsiteY143" fmla="*/ 23379 h 761609"/>
              <a:gd name="connsiteX144" fmla="*/ 111303 w 1352415"/>
              <a:gd name="connsiteY144" fmla="*/ 0 h 76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352415" h="761609">
                <a:moveTo>
                  <a:pt x="1086652" y="607209"/>
                </a:moveTo>
                <a:cubicBezTo>
                  <a:pt x="1057517" y="607209"/>
                  <a:pt x="1033898" y="630828"/>
                  <a:pt x="1033898" y="659963"/>
                </a:cubicBezTo>
                <a:cubicBezTo>
                  <a:pt x="1033898" y="689097"/>
                  <a:pt x="1057517" y="712716"/>
                  <a:pt x="1086652" y="712716"/>
                </a:cubicBezTo>
                <a:cubicBezTo>
                  <a:pt x="1115787" y="712716"/>
                  <a:pt x="1139405" y="689097"/>
                  <a:pt x="1139405" y="659963"/>
                </a:cubicBezTo>
                <a:cubicBezTo>
                  <a:pt x="1139405" y="630828"/>
                  <a:pt x="1115787" y="607209"/>
                  <a:pt x="1086652" y="607209"/>
                </a:cubicBezTo>
                <a:close/>
                <a:moveTo>
                  <a:pt x="919403" y="607209"/>
                </a:moveTo>
                <a:cubicBezTo>
                  <a:pt x="890268" y="607209"/>
                  <a:pt x="866649" y="630828"/>
                  <a:pt x="866649" y="659963"/>
                </a:cubicBezTo>
                <a:cubicBezTo>
                  <a:pt x="866649" y="689097"/>
                  <a:pt x="890268" y="712716"/>
                  <a:pt x="919403" y="712716"/>
                </a:cubicBezTo>
                <a:cubicBezTo>
                  <a:pt x="948538" y="712716"/>
                  <a:pt x="972156" y="689097"/>
                  <a:pt x="972156" y="659963"/>
                </a:cubicBezTo>
                <a:cubicBezTo>
                  <a:pt x="972156" y="630828"/>
                  <a:pt x="948538" y="607209"/>
                  <a:pt x="919403" y="607209"/>
                </a:cubicBezTo>
                <a:close/>
                <a:moveTo>
                  <a:pt x="434532" y="607209"/>
                </a:moveTo>
                <a:cubicBezTo>
                  <a:pt x="405397" y="607209"/>
                  <a:pt x="381778" y="630828"/>
                  <a:pt x="381778" y="659963"/>
                </a:cubicBezTo>
                <a:cubicBezTo>
                  <a:pt x="381778" y="689097"/>
                  <a:pt x="405397" y="712716"/>
                  <a:pt x="434532" y="712716"/>
                </a:cubicBezTo>
                <a:cubicBezTo>
                  <a:pt x="463667" y="712716"/>
                  <a:pt x="487285" y="689097"/>
                  <a:pt x="487285" y="659963"/>
                </a:cubicBezTo>
                <a:cubicBezTo>
                  <a:pt x="487285" y="630828"/>
                  <a:pt x="463667" y="607209"/>
                  <a:pt x="434532" y="607209"/>
                </a:cubicBezTo>
                <a:close/>
                <a:moveTo>
                  <a:pt x="267283" y="607209"/>
                </a:moveTo>
                <a:cubicBezTo>
                  <a:pt x="238148" y="607209"/>
                  <a:pt x="214529" y="630828"/>
                  <a:pt x="214529" y="659963"/>
                </a:cubicBezTo>
                <a:cubicBezTo>
                  <a:pt x="214529" y="689097"/>
                  <a:pt x="238148" y="712716"/>
                  <a:pt x="267283" y="712716"/>
                </a:cubicBezTo>
                <a:cubicBezTo>
                  <a:pt x="296418" y="712716"/>
                  <a:pt x="320036" y="689097"/>
                  <a:pt x="320036" y="659963"/>
                </a:cubicBezTo>
                <a:cubicBezTo>
                  <a:pt x="320036" y="630828"/>
                  <a:pt x="296418" y="607209"/>
                  <a:pt x="267283" y="607209"/>
                </a:cubicBezTo>
                <a:close/>
                <a:moveTo>
                  <a:pt x="1002547" y="604801"/>
                </a:moveTo>
                <a:lnTo>
                  <a:pt x="1003027" y="605513"/>
                </a:lnTo>
                <a:lnTo>
                  <a:pt x="1003507" y="604801"/>
                </a:lnTo>
                <a:close/>
                <a:moveTo>
                  <a:pt x="350427" y="604801"/>
                </a:moveTo>
                <a:lnTo>
                  <a:pt x="350907" y="605513"/>
                </a:lnTo>
                <a:lnTo>
                  <a:pt x="351387" y="604801"/>
                </a:lnTo>
                <a:close/>
                <a:moveTo>
                  <a:pt x="1020307" y="109805"/>
                </a:moveTo>
                <a:cubicBezTo>
                  <a:pt x="1009990" y="108584"/>
                  <a:pt x="1000639" y="115979"/>
                  <a:pt x="999445" y="126297"/>
                </a:cubicBezTo>
                <a:lnTo>
                  <a:pt x="999445" y="473675"/>
                </a:lnTo>
                <a:cubicBezTo>
                  <a:pt x="999266" y="475124"/>
                  <a:pt x="999266" y="476597"/>
                  <a:pt x="999445" y="478046"/>
                </a:cubicBezTo>
                <a:cubicBezTo>
                  <a:pt x="1000639" y="488363"/>
                  <a:pt x="1009990" y="495732"/>
                  <a:pt x="1020307" y="494538"/>
                </a:cubicBezTo>
                <a:cubicBezTo>
                  <a:pt x="1030625" y="493319"/>
                  <a:pt x="1037995" y="483993"/>
                  <a:pt x="1036801" y="473675"/>
                </a:cubicBezTo>
                <a:lnTo>
                  <a:pt x="1036801" y="126297"/>
                </a:lnTo>
                <a:cubicBezTo>
                  <a:pt x="1035783" y="117631"/>
                  <a:pt x="1028948" y="110821"/>
                  <a:pt x="1020307" y="109805"/>
                </a:cubicBezTo>
                <a:close/>
                <a:moveTo>
                  <a:pt x="677757" y="109805"/>
                </a:moveTo>
                <a:cubicBezTo>
                  <a:pt x="667440" y="108584"/>
                  <a:pt x="658089" y="115979"/>
                  <a:pt x="656895" y="126297"/>
                </a:cubicBezTo>
                <a:lnTo>
                  <a:pt x="656895" y="473675"/>
                </a:lnTo>
                <a:cubicBezTo>
                  <a:pt x="656716" y="475124"/>
                  <a:pt x="656716" y="476597"/>
                  <a:pt x="656895" y="478046"/>
                </a:cubicBezTo>
                <a:cubicBezTo>
                  <a:pt x="658089" y="488363"/>
                  <a:pt x="667440" y="495732"/>
                  <a:pt x="677757" y="494538"/>
                </a:cubicBezTo>
                <a:cubicBezTo>
                  <a:pt x="688075" y="493319"/>
                  <a:pt x="695444" y="483993"/>
                  <a:pt x="694249" y="473675"/>
                </a:cubicBezTo>
                <a:lnTo>
                  <a:pt x="694249" y="126297"/>
                </a:lnTo>
                <a:cubicBezTo>
                  <a:pt x="693233" y="117631"/>
                  <a:pt x="686423" y="110821"/>
                  <a:pt x="677757" y="109805"/>
                </a:cubicBezTo>
                <a:close/>
                <a:moveTo>
                  <a:pt x="563913" y="109805"/>
                </a:moveTo>
                <a:cubicBezTo>
                  <a:pt x="553596" y="108584"/>
                  <a:pt x="544243" y="115979"/>
                  <a:pt x="543049" y="126297"/>
                </a:cubicBezTo>
                <a:lnTo>
                  <a:pt x="543049" y="473675"/>
                </a:lnTo>
                <a:cubicBezTo>
                  <a:pt x="542872" y="475124"/>
                  <a:pt x="542872" y="476597"/>
                  <a:pt x="543049" y="478046"/>
                </a:cubicBezTo>
                <a:cubicBezTo>
                  <a:pt x="544243" y="488363"/>
                  <a:pt x="553596" y="495732"/>
                  <a:pt x="563913" y="494538"/>
                </a:cubicBezTo>
                <a:cubicBezTo>
                  <a:pt x="574230" y="493319"/>
                  <a:pt x="581599" y="483993"/>
                  <a:pt x="580405" y="473675"/>
                </a:cubicBezTo>
                <a:lnTo>
                  <a:pt x="580405" y="126297"/>
                </a:lnTo>
                <a:cubicBezTo>
                  <a:pt x="579389" y="117631"/>
                  <a:pt x="572552" y="110821"/>
                  <a:pt x="563913" y="109805"/>
                </a:cubicBezTo>
                <a:close/>
                <a:moveTo>
                  <a:pt x="220091" y="109805"/>
                </a:moveTo>
                <a:cubicBezTo>
                  <a:pt x="209774" y="108584"/>
                  <a:pt x="200423" y="115979"/>
                  <a:pt x="199229" y="126297"/>
                </a:cubicBezTo>
                <a:lnTo>
                  <a:pt x="199229" y="473675"/>
                </a:lnTo>
                <a:cubicBezTo>
                  <a:pt x="199050" y="475124"/>
                  <a:pt x="199050" y="476597"/>
                  <a:pt x="199229" y="478046"/>
                </a:cubicBezTo>
                <a:cubicBezTo>
                  <a:pt x="200423" y="488363"/>
                  <a:pt x="209774" y="495732"/>
                  <a:pt x="220091" y="494538"/>
                </a:cubicBezTo>
                <a:cubicBezTo>
                  <a:pt x="230409" y="493319"/>
                  <a:pt x="237777" y="483993"/>
                  <a:pt x="236583" y="473675"/>
                </a:cubicBezTo>
                <a:lnTo>
                  <a:pt x="236583" y="126297"/>
                </a:lnTo>
                <a:cubicBezTo>
                  <a:pt x="235567" y="117631"/>
                  <a:pt x="228757" y="110821"/>
                  <a:pt x="220091" y="109805"/>
                </a:cubicBezTo>
                <a:close/>
                <a:moveTo>
                  <a:pt x="1131586" y="107747"/>
                </a:moveTo>
                <a:cubicBezTo>
                  <a:pt x="1121345" y="107747"/>
                  <a:pt x="1113036" y="116055"/>
                  <a:pt x="1113036" y="126297"/>
                </a:cubicBezTo>
                <a:lnTo>
                  <a:pt x="1113036" y="473675"/>
                </a:lnTo>
                <a:cubicBezTo>
                  <a:pt x="1113036" y="483917"/>
                  <a:pt x="1121345" y="492225"/>
                  <a:pt x="1131586" y="492225"/>
                </a:cubicBezTo>
                <a:cubicBezTo>
                  <a:pt x="1141828" y="492225"/>
                  <a:pt x="1150136" y="483917"/>
                  <a:pt x="1150136" y="473675"/>
                </a:cubicBezTo>
                <a:lnTo>
                  <a:pt x="1150136" y="126297"/>
                </a:lnTo>
                <a:cubicBezTo>
                  <a:pt x="1150136" y="116055"/>
                  <a:pt x="1141828" y="107747"/>
                  <a:pt x="1131586" y="107747"/>
                </a:cubicBezTo>
                <a:close/>
                <a:moveTo>
                  <a:pt x="902880" y="107747"/>
                </a:moveTo>
                <a:cubicBezTo>
                  <a:pt x="892639" y="107747"/>
                  <a:pt x="884330" y="116055"/>
                  <a:pt x="884330" y="126297"/>
                </a:cubicBezTo>
                <a:lnTo>
                  <a:pt x="884330" y="473675"/>
                </a:lnTo>
                <a:cubicBezTo>
                  <a:pt x="884330" y="483917"/>
                  <a:pt x="892639" y="492225"/>
                  <a:pt x="902880" y="492225"/>
                </a:cubicBezTo>
                <a:cubicBezTo>
                  <a:pt x="913122" y="492225"/>
                  <a:pt x="921430" y="483917"/>
                  <a:pt x="921430" y="473675"/>
                </a:cubicBezTo>
                <a:lnTo>
                  <a:pt x="921430" y="126297"/>
                </a:lnTo>
                <a:cubicBezTo>
                  <a:pt x="921430" y="116055"/>
                  <a:pt x="913122" y="107747"/>
                  <a:pt x="902880" y="107747"/>
                </a:cubicBezTo>
                <a:close/>
                <a:moveTo>
                  <a:pt x="789543" y="107747"/>
                </a:moveTo>
                <a:cubicBezTo>
                  <a:pt x="779302" y="107747"/>
                  <a:pt x="770993" y="116055"/>
                  <a:pt x="770993" y="126297"/>
                </a:cubicBezTo>
                <a:lnTo>
                  <a:pt x="770993" y="473675"/>
                </a:lnTo>
                <a:cubicBezTo>
                  <a:pt x="770993" y="483917"/>
                  <a:pt x="779302" y="492225"/>
                  <a:pt x="789543" y="492225"/>
                </a:cubicBezTo>
                <a:cubicBezTo>
                  <a:pt x="799785" y="492225"/>
                  <a:pt x="808095" y="483917"/>
                  <a:pt x="808095" y="473675"/>
                </a:cubicBezTo>
                <a:lnTo>
                  <a:pt x="808095" y="126297"/>
                </a:lnTo>
                <a:cubicBezTo>
                  <a:pt x="808095" y="116055"/>
                  <a:pt x="799785" y="107747"/>
                  <a:pt x="789543" y="107747"/>
                </a:cubicBezTo>
                <a:close/>
                <a:moveTo>
                  <a:pt x="446485" y="107747"/>
                </a:moveTo>
                <a:cubicBezTo>
                  <a:pt x="436243" y="107747"/>
                  <a:pt x="427934" y="116055"/>
                  <a:pt x="427934" y="126297"/>
                </a:cubicBezTo>
                <a:lnTo>
                  <a:pt x="427934" y="473675"/>
                </a:lnTo>
                <a:cubicBezTo>
                  <a:pt x="427934" y="483917"/>
                  <a:pt x="436243" y="492225"/>
                  <a:pt x="446485" y="492225"/>
                </a:cubicBezTo>
                <a:cubicBezTo>
                  <a:pt x="456726" y="492225"/>
                  <a:pt x="465036" y="483917"/>
                  <a:pt x="465036" y="473675"/>
                </a:cubicBezTo>
                <a:lnTo>
                  <a:pt x="465036" y="126297"/>
                </a:lnTo>
                <a:cubicBezTo>
                  <a:pt x="465036" y="116055"/>
                  <a:pt x="456726" y="107747"/>
                  <a:pt x="446485" y="107747"/>
                </a:cubicBezTo>
                <a:close/>
                <a:moveTo>
                  <a:pt x="333149" y="107747"/>
                </a:moveTo>
                <a:cubicBezTo>
                  <a:pt x="322908" y="107747"/>
                  <a:pt x="314597" y="116055"/>
                  <a:pt x="314597" y="126297"/>
                </a:cubicBezTo>
                <a:lnTo>
                  <a:pt x="314597" y="473675"/>
                </a:lnTo>
                <a:cubicBezTo>
                  <a:pt x="314597" y="483917"/>
                  <a:pt x="322908" y="492225"/>
                  <a:pt x="333149" y="492225"/>
                </a:cubicBezTo>
                <a:cubicBezTo>
                  <a:pt x="343389" y="492225"/>
                  <a:pt x="351699" y="483917"/>
                  <a:pt x="351699" y="473675"/>
                </a:cubicBezTo>
                <a:lnTo>
                  <a:pt x="351699" y="126297"/>
                </a:lnTo>
                <a:cubicBezTo>
                  <a:pt x="351699" y="116055"/>
                  <a:pt x="343389" y="107747"/>
                  <a:pt x="333149" y="107747"/>
                </a:cubicBezTo>
                <a:close/>
                <a:moveTo>
                  <a:pt x="111303" y="0"/>
                </a:moveTo>
                <a:lnTo>
                  <a:pt x="1238570" y="0"/>
                </a:lnTo>
                <a:cubicBezTo>
                  <a:pt x="1251377" y="153"/>
                  <a:pt x="1261694" y="10571"/>
                  <a:pt x="1261694" y="23379"/>
                </a:cubicBezTo>
                <a:lnTo>
                  <a:pt x="1261694" y="538984"/>
                </a:lnTo>
                <a:lnTo>
                  <a:pt x="1312518" y="538984"/>
                </a:lnTo>
                <a:lnTo>
                  <a:pt x="1312518" y="528057"/>
                </a:lnTo>
                <a:cubicBezTo>
                  <a:pt x="1312518" y="517815"/>
                  <a:pt x="1320828" y="509507"/>
                  <a:pt x="1331068" y="509507"/>
                </a:cubicBezTo>
                <a:lnTo>
                  <a:pt x="1333865" y="510777"/>
                </a:lnTo>
                <a:cubicBezTo>
                  <a:pt x="1344104" y="510777"/>
                  <a:pt x="1352415" y="519086"/>
                  <a:pt x="1352415" y="529327"/>
                </a:cubicBezTo>
                <a:lnTo>
                  <a:pt x="1352415" y="589807"/>
                </a:lnTo>
                <a:cubicBezTo>
                  <a:pt x="1352415" y="600048"/>
                  <a:pt x="1344104" y="608357"/>
                  <a:pt x="1333865" y="608357"/>
                </a:cubicBezTo>
                <a:cubicBezTo>
                  <a:pt x="1323623" y="608357"/>
                  <a:pt x="1315313" y="600048"/>
                  <a:pt x="1315313" y="589807"/>
                </a:cubicBezTo>
                <a:lnTo>
                  <a:pt x="1315313" y="578117"/>
                </a:lnTo>
                <a:lnTo>
                  <a:pt x="1264489" y="578117"/>
                </a:lnTo>
                <a:lnTo>
                  <a:pt x="1264489" y="581421"/>
                </a:lnTo>
                <a:cubicBezTo>
                  <a:pt x="1264489" y="594229"/>
                  <a:pt x="1254172" y="604674"/>
                  <a:pt x="1241365" y="604801"/>
                </a:cubicBezTo>
                <a:lnTo>
                  <a:pt x="1169796" y="604801"/>
                </a:lnTo>
                <a:lnTo>
                  <a:pt x="1180310" y="620397"/>
                </a:lnTo>
                <a:cubicBezTo>
                  <a:pt x="1185454" y="632557"/>
                  <a:pt x="1188298" y="645928"/>
                  <a:pt x="1188298" y="659962"/>
                </a:cubicBezTo>
                <a:cubicBezTo>
                  <a:pt x="1188298" y="716100"/>
                  <a:pt x="1142789" y="761609"/>
                  <a:pt x="1086651" y="761609"/>
                </a:cubicBezTo>
                <a:cubicBezTo>
                  <a:pt x="1058582" y="761609"/>
                  <a:pt x="1033171" y="750232"/>
                  <a:pt x="1014776" y="731837"/>
                </a:cubicBezTo>
                <a:lnTo>
                  <a:pt x="1003027" y="714411"/>
                </a:lnTo>
                <a:lnTo>
                  <a:pt x="991277" y="731837"/>
                </a:lnTo>
                <a:cubicBezTo>
                  <a:pt x="972883" y="750232"/>
                  <a:pt x="947471" y="761609"/>
                  <a:pt x="919402" y="761609"/>
                </a:cubicBezTo>
                <a:cubicBezTo>
                  <a:pt x="863264" y="761609"/>
                  <a:pt x="817755" y="716100"/>
                  <a:pt x="817755" y="659962"/>
                </a:cubicBezTo>
                <a:cubicBezTo>
                  <a:pt x="817755" y="645928"/>
                  <a:pt x="820600" y="632557"/>
                  <a:pt x="825743" y="620397"/>
                </a:cubicBezTo>
                <a:lnTo>
                  <a:pt x="836258" y="604801"/>
                </a:lnTo>
                <a:lnTo>
                  <a:pt x="517675" y="604801"/>
                </a:lnTo>
                <a:lnTo>
                  <a:pt x="528190" y="620397"/>
                </a:lnTo>
                <a:cubicBezTo>
                  <a:pt x="533333" y="632557"/>
                  <a:pt x="536178" y="645928"/>
                  <a:pt x="536178" y="659962"/>
                </a:cubicBezTo>
                <a:cubicBezTo>
                  <a:pt x="536178" y="716100"/>
                  <a:pt x="490669" y="761609"/>
                  <a:pt x="434531" y="761609"/>
                </a:cubicBezTo>
                <a:cubicBezTo>
                  <a:pt x="406462" y="761609"/>
                  <a:pt x="381051" y="750232"/>
                  <a:pt x="362656" y="731837"/>
                </a:cubicBezTo>
                <a:lnTo>
                  <a:pt x="350907" y="714411"/>
                </a:lnTo>
                <a:lnTo>
                  <a:pt x="339157" y="731837"/>
                </a:lnTo>
                <a:cubicBezTo>
                  <a:pt x="320763" y="750232"/>
                  <a:pt x="295351" y="761609"/>
                  <a:pt x="267282" y="761609"/>
                </a:cubicBezTo>
                <a:cubicBezTo>
                  <a:pt x="211144" y="761609"/>
                  <a:pt x="165635" y="716100"/>
                  <a:pt x="165635" y="659962"/>
                </a:cubicBezTo>
                <a:cubicBezTo>
                  <a:pt x="165635" y="645928"/>
                  <a:pt x="168479" y="632557"/>
                  <a:pt x="173623" y="620397"/>
                </a:cubicBezTo>
                <a:lnTo>
                  <a:pt x="184137" y="604801"/>
                </a:lnTo>
                <a:lnTo>
                  <a:pt x="111303" y="604801"/>
                </a:lnTo>
                <a:cubicBezTo>
                  <a:pt x="98497" y="604647"/>
                  <a:pt x="88179" y="594229"/>
                  <a:pt x="88179" y="581421"/>
                </a:cubicBezTo>
                <a:lnTo>
                  <a:pt x="88179" y="578117"/>
                </a:lnTo>
                <a:lnTo>
                  <a:pt x="37356" y="578117"/>
                </a:lnTo>
                <a:lnTo>
                  <a:pt x="37356" y="589807"/>
                </a:lnTo>
                <a:cubicBezTo>
                  <a:pt x="36338" y="598473"/>
                  <a:pt x="29503" y="605283"/>
                  <a:pt x="20864" y="606299"/>
                </a:cubicBezTo>
                <a:cubicBezTo>
                  <a:pt x="10546" y="607520"/>
                  <a:pt x="1194" y="600124"/>
                  <a:pt x="0" y="589807"/>
                </a:cubicBezTo>
                <a:lnTo>
                  <a:pt x="0" y="527294"/>
                </a:lnTo>
                <a:cubicBezTo>
                  <a:pt x="1017" y="518628"/>
                  <a:pt x="7852" y="511819"/>
                  <a:pt x="16493" y="510802"/>
                </a:cubicBezTo>
                <a:cubicBezTo>
                  <a:pt x="26809" y="509583"/>
                  <a:pt x="36161" y="516976"/>
                  <a:pt x="37356" y="527294"/>
                </a:cubicBezTo>
                <a:lnTo>
                  <a:pt x="37356" y="538984"/>
                </a:lnTo>
                <a:lnTo>
                  <a:pt x="88179" y="538984"/>
                </a:lnTo>
                <a:lnTo>
                  <a:pt x="88179" y="23379"/>
                </a:lnTo>
                <a:cubicBezTo>
                  <a:pt x="88179" y="10571"/>
                  <a:pt x="98497" y="127"/>
                  <a:pt x="111303" y="0"/>
                </a:cubicBezTo>
                <a:close/>
              </a:path>
            </a:pathLst>
          </a:custGeom>
          <a:solidFill>
            <a:schemeClr val="tx2"/>
          </a:solidFill>
          <a:ln w="253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5B1F1B2-64CE-6D31-39A0-42182E3921CD}"/>
              </a:ext>
            </a:extLst>
          </p:cNvPr>
          <p:cNvSpPr txBox="1"/>
          <p:nvPr/>
        </p:nvSpPr>
        <p:spPr>
          <a:xfrm>
            <a:off x="539354" y="2268000"/>
            <a:ext cx="1463400" cy="27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  <a:latin typeface="+mj-lt"/>
              </a:rPr>
              <a:t>Road Transport</a:t>
            </a:r>
            <a:endParaRPr lang="en-GB" sz="135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0298C12-186E-7B98-BD90-B16BD0247433}"/>
              </a:ext>
            </a:extLst>
          </p:cNvPr>
          <p:cNvSpPr txBox="1"/>
          <p:nvPr/>
        </p:nvSpPr>
        <p:spPr>
          <a:xfrm>
            <a:off x="2191916" y="2268000"/>
            <a:ext cx="1463400" cy="27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  <a:latin typeface="+mj-lt"/>
              </a:rPr>
              <a:t>Sea Freight</a:t>
            </a:r>
            <a:endParaRPr lang="en-GB" sz="135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7BF7241-D782-0A42-2C8E-2626ADDFB34E}"/>
              </a:ext>
            </a:extLst>
          </p:cNvPr>
          <p:cNvSpPr txBox="1"/>
          <p:nvPr/>
        </p:nvSpPr>
        <p:spPr>
          <a:xfrm>
            <a:off x="3844478" y="4158000"/>
            <a:ext cx="1463400" cy="27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  <a:latin typeface="+mj-lt"/>
              </a:rPr>
              <a:t>Renewables</a:t>
            </a:r>
            <a:endParaRPr lang="en-GB" sz="135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DFB51F5-5232-2437-E437-597CA8C1A248}"/>
              </a:ext>
            </a:extLst>
          </p:cNvPr>
          <p:cNvSpPr txBox="1"/>
          <p:nvPr/>
        </p:nvSpPr>
        <p:spPr>
          <a:xfrm>
            <a:off x="5497040" y="2268000"/>
            <a:ext cx="1463400" cy="27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  <a:latin typeface="+mj-lt"/>
              </a:rPr>
              <a:t>Rail Transport</a:t>
            </a:r>
            <a:endParaRPr lang="en-GB" sz="135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2673ED3-3015-F9B8-21BE-3E1696F544E6}"/>
              </a:ext>
            </a:extLst>
          </p:cNvPr>
          <p:cNvSpPr txBox="1"/>
          <p:nvPr/>
        </p:nvSpPr>
        <p:spPr>
          <a:xfrm>
            <a:off x="7149600" y="4158000"/>
            <a:ext cx="1463400" cy="27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  <a:latin typeface="+mj-lt"/>
              </a:rPr>
              <a:t>Oil, Gas &amp; Projects</a:t>
            </a:r>
            <a:endParaRPr lang="en-GB" sz="135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3D33CDE-37C3-FD95-1E68-E02DF2B01684}"/>
              </a:ext>
            </a:extLst>
          </p:cNvPr>
          <p:cNvSpPr txBox="1"/>
          <p:nvPr/>
        </p:nvSpPr>
        <p:spPr>
          <a:xfrm>
            <a:off x="539354" y="4158000"/>
            <a:ext cx="1463400" cy="27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  <a:latin typeface="+mj-lt"/>
              </a:rPr>
              <a:t>Reefer Logistics</a:t>
            </a:r>
            <a:endParaRPr lang="en-GB" sz="135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E311215-A310-B8EA-96C3-386E9384FAA6}"/>
              </a:ext>
            </a:extLst>
          </p:cNvPr>
          <p:cNvSpPr txBox="1"/>
          <p:nvPr/>
        </p:nvSpPr>
        <p:spPr>
          <a:xfrm>
            <a:off x="7149600" y="2268000"/>
            <a:ext cx="1463400" cy="27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  <a:latin typeface="+mj-lt"/>
              </a:rPr>
              <a:t>Courier Transport</a:t>
            </a:r>
            <a:endParaRPr lang="en-GB" sz="135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FE5000F-F122-C1BE-E3EE-4C30D66C3A9A}"/>
              </a:ext>
            </a:extLst>
          </p:cNvPr>
          <p:cNvSpPr txBox="1"/>
          <p:nvPr/>
        </p:nvSpPr>
        <p:spPr>
          <a:xfrm>
            <a:off x="5497040" y="4158000"/>
            <a:ext cx="1463400" cy="27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  <a:latin typeface="+mj-lt"/>
              </a:rPr>
              <a:t>Port Service</a:t>
            </a:r>
            <a:endParaRPr lang="en-GB" sz="135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689A2B4-925C-145A-5BD1-7D547209FAAB}"/>
              </a:ext>
            </a:extLst>
          </p:cNvPr>
          <p:cNvSpPr txBox="1"/>
          <p:nvPr/>
        </p:nvSpPr>
        <p:spPr>
          <a:xfrm>
            <a:off x="3844478" y="2268000"/>
            <a:ext cx="1463400" cy="27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  <a:latin typeface="+mj-lt"/>
              </a:rPr>
              <a:t>Air Freight</a:t>
            </a:r>
            <a:endParaRPr lang="en-GB" sz="135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22817F3-1B8C-0478-A56C-FDD4A84A4824}"/>
              </a:ext>
            </a:extLst>
          </p:cNvPr>
          <p:cNvSpPr txBox="1"/>
          <p:nvPr/>
        </p:nvSpPr>
        <p:spPr>
          <a:xfrm>
            <a:off x="2191916" y="4158000"/>
            <a:ext cx="1463400" cy="27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  <a:latin typeface="+mj-lt"/>
              </a:rPr>
              <a:t>Marine Logistics</a:t>
            </a:r>
            <a:endParaRPr lang="en-GB" sz="135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ED1B784D-41BC-FA6D-121E-3E5FD4CACDAD}"/>
              </a:ext>
            </a:extLst>
          </p:cNvPr>
          <p:cNvSpPr>
            <a:spLocks/>
          </p:cNvSpPr>
          <p:nvPr/>
        </p:nvSpPr>
        <p:spPr>
          <a:xfrm>
            <a:off x="731054" y="1052132"/>
            <a:ext cx="1080000" cy="1080000"/>
          </a:xfrm>
          <a:custGeom>
            <a:avLst/>
            <a:gdLst>
              <a:gd name="connsiteX0" fmla="*/ 539801 w 1080508"/>
              <a:gd name="connsiteY0" fmla="*/ 1079915 h 1080508"/>
              <a:gd name="connsiteX1" fmla="*/ -453 w 1080508"/>
              <a:gd name="connsiteY1" fmla="*/ 539661 h 1080508"/>
              <a:gd name="connsiteX2" fmla="*/ 539801 w 1080508"/>
              <a:gd name="connsiteY2" fmla="*/ -593 h 1080508"/>
              <a:gd name="connsiteX3" fmla="*/ 1080056 w 1080508"/>
              <a:gd name="connsiteY3" fmla="*/ 539661 h 1080508"/>
              <a:gd name="connsiteX4" fmla="*/ 1080056 w 1080508"/>
              <a:gd name="connsiteY4" fmla="*/ 539788 h 1080508"/>
              <a:gd name="connsiteX5" fmla="*/ 539801 w 1080508"/>
              <a:gd name="connsiteY5" fmla="*/ 1079915 h 108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0508" h="1080508">
                <a:moveTo>
                  <a:pt x="539801" y="1079915"/>
                </a:moveTo>
                <a:cubicBezTo>
                  <a:pt x="241429" y="1079915"/>
                  <a:pt x="-453" y="838034"/>
                  <a:pt x="-453" y="539661"/>
                </a:cubicBezTo>
                <a:cubicBezTo>
                  <a:pt x="-453" y="241289"/>
                  <a:pt x="241429" y="-593"/>
                  <a:pt x="539801" y="-593"/>
                </a:cubicBezTo>
                <a:cubicBezTo>
                  <a:pt x="838173" y="-593"/>
                  <a:pt x="1080056" y="241289"/>
                  <a:pt x="1080056" y="539661"/>
                </a:cubicBezTo>
                <a:cubicBezTo>
                  <a:pt x="1080056" y="539699"/>
                  <a:pt x="1080056" y="539750"/>
                  <a:pt x="1080056" y="539788"/>
                </a:cubicBezTo>
                <a:cubicBezTo>
                  <a:pt x="1079636" y="837970"/>
                  <a:pt x="837983" y="1079559"/>
                  <a:pt x="539801" y="1079915"/>
                </a:cubicBezTo>
              </a:path>
            </a:pathLst>
          </a:custGeom>
          <a:solidFill>
            <a:srgbClr val="FFFFFF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773D1AAB-D9A0-A6E7-3A63-531FFC074E69}"/>
              </a:ext>
            </a:extLst>
          </p:cNvPr>
          <p:cNvSpPr>
            <a:spLocks noChangeAspect="1"/>
          </p:cNvSpPr>
          <p:nvPr/>
        </p:nvSpPr>
        <p:spPr>
          <a:xfrm>
            <a:off x="940304" y="1420080"/>
            <a:ext cx="661500" cy="344103"/>
          </a:xfrm>
          <a:custGeom>
            <a:avLst/>
            <a:gdLst>
              <a:gd name="connsiteX0" fmla="*/ 276480 w 704922"/>
              <a:gd name="connsiteY0" fmla="*/ 278512 h 366691"/>
              <a:gd name="connsiteX1" fmla="*/ 251704 w 704922"/>
              <a:gd name="connsiteY1" fmla="*/ 303035 h 366691"/>
              <a:gd name="connsiteX2" fmla="*/ 276226 w 704922"/>
              <a:gd name="connsiteY2" fmla="*/ 327811 h 366691"/>
              <a:gd name="connsiteX3" fmla="*/ 276353 w 704922"/>
              <a:gd name="connsiteY3" fmla="*/ 327811 h 366691"/>
              <a:gd name="connsiteX4" fmla="*/ 301002 w 704922"/>
              <a:gd name="connsiteY4" fmla="*/ 303162 h 366691"/>
              <a:gd name="connsiteX5" fmla="*/ 276480 w 704922"/>
              <a:gd name="connsiteY5" fmla="*/ 278512 h 366691"/>
              <a:gd name="connsiteX6" fmla="*/ 127695 w 704922"/>
              <a:gd name="connsiteY6" fmla="*/ 278512 h 366691"/>
              <a:gd name="connsiteX7" fmla="*/ 102918 w 704922"/>
              <a:gd name="connsiteY7" fmla="*/ 303035 h 366691"/>
              <a:gd name="connsiteX8" fmla="*/ 127440 w 704922"/>
              <a:gd name="connsiteY8" fmla="*/ 327811 h 366691"/>
              <a:gd name="connsiteX9" fmla="*/ 127567 w 704922"/>
              <a:gd name="connsiteY9" fmla="*/ 327811 h 366691"/>
              <a:gd name="connsiteX10" fmla="*/ 152217 w 704922"/>
              <a:gd name="connsiteY10" fmla="*/ 303162 h 366691"/>
              <a:gd name="connsiteX11" fmla="*/ 127695 w 704922"/>
              <a:gd name="connsiteY11" fmla="*/ 278512 h 366691"/>
              <a:gd name="connsiteX12" fmla="*/ 584725 w 704922"/>
              <a:gd name="connsiteY12" fmla="*/ 278258 h 366691"/>
              <a:gd name="connsiteX13" fmla="*/ 560076 w 704922"/>
              <a:gd name="connsiteY13" fmla="*/ 303162 h 366691"/>
              <a:gd name="connsiteX14" fmla="*/ 560076 w 704922"/>
              <a:gd name="connsiteY14" fmla="*/ 303289 h 366691"/>
              <a:gd name="connsiteX15" fmla="*/ 584852 w 704922"/>
              <a:gd name="connsiteY15" fmla="*/ 327811 h 366691"/>
              <a:gd name="connsiteX16" fmla="*/ 584979 w 704922"/>
              <a:gd name="connsiteY16" fmla="*/ 327811 h 366691"/>
              <a:gd name="connsiteX17" fmla="*/ 609629 w 704922"/>
              <a:gd name="connsiteY17" fmla="*/ 302908 h 366691"/>
              <a:gd name="connsiteX18" fmla="*/ 584725 w 704922"/>
              <a:gd name="connsiteY18" fmla="*/ 278258 h 366691"/>
              <a:gd name="connsiteX19" fmla="*/ 584852 w 704922"/>
              <a:gd name="connsiteY19" fmla="*/ 239633 h 366691"/>
              <a:gd name="connsiteX20" fmla="*/ 648382 w 704922"/>
              <a:gd name="connsiteY20" fmla="*/ 303162 h 366691"/>
              <a:gd name="connsiteX21" fmla="*/ 584852 w 704922"/>
              <a:gd name="connsiteY21" fmla="*/ 366691 h 366691"/>
              <a:gd name="connsiteX22" fmla="*/ 521323 w 704922"/>
              <a:gd name="connsiteY22" fmla="*/ 303162 h 366691"/>
              <a:gd name="connsiteX23" fmla="*/ 584852 w 704922"/>
              <a:gd name="connsiteY23" fmla="*/ 239633 h 366691"/>
              <a:gd name="connsiteX24" fmla="*/ 276226 w 704922"/>
              <a:gd name="connsiteY24" fmla="*/ 239633 h 366691"/>
              <a:gd name="connsiteX25" fmla="*/ 339756 w 704922"/>
              <a:gd name="connsiteY25" fmla="*/ 303162 h 366691"/>
              <a:gd name="connsiteX26" fmla="*/ 276226 w 704922"/>
              <a:gd name="connsiteY26" fmla="*/ 366691 h 366691"/>
              <a:gd name="connsiteX27" fmla="*/ 212697 w 704922"/>
              <a:gd name="connsiteY27" fmla="*/ 303162 h 366691"/>
              <a:gd name="connsiteX28" fmla="*/ 276226 w 704922"/>
              <a:gd name="connsiteY28" fmla="*/ 239633 h 366691"/>
              <a:gd name="connsiteX29" fmla="*/ 127440 w 704922"/>
              <a:gd name="connsiteY29" fmla="*/ 239633 h 366691"/>
              <a:gd name="connsiteX30" fmla="*/ 190970 w 704922"/>
              <a:gd name="connsiteY30" fmla="*/ 303162 h 366691"/>
              <a:gd name="connsiteX31" fmla="*/ 127440 w 704922"/>
              <a:gd name="connsiteY31" fmla="*/ 366691 h 366691"/>
              <a:gd name="connsiteX32" fmla="*/ 63911 w 704922"/>
              <a:gd name="connsiteY32" fmla="*/ 303162 h 366691"/>
              <a:gd name="connsiteX33" fmla="*/ 127440 w 704922"/>
              <a:gd name="connsiteY33" fmla="*/ 239633 h 366691"/>
              <a:gd name="connsiteX34" fmla="*/ 536697 w 704922"/>
              <a:gd name="connsiteY34" fmla="*/ 104061 h 366691"/>
              <a:gd name="connsiteX35" fmla="*/ 528437 w 704922"/>
              <a:gd name="connsiteY35" fmla="*/ 112828 h 366691"/>
              <a:gd name="connsiteX36" fmla="*/ 528437 w 704922"/>
              <a:gd name="connsiteY36" fmla="*/ 155139 h 366691"/>
              <a:gd name="connsiteX37" fmla="*/ 616616 w 704922"/>
              <a:gd name="connsiteY37" fmla="*/ 154884 h 366691"/>
              <a:gd name="connsiteX38" fmla="*/ 576339 w 704922"/>
              <a:gd name="connsiteY38" fmla="*/ 104061 h 366691"/>
              <a:gd name="connsiteX39" fmla="*/ 536823 w 704922"/>
              <a:gd name="connsiteY39" fmla="*/ 104061 h 366691"/>
              <a:gd name="connsiteX40" fmla="*/ 536697 w 704922"/>
              <a:gd name="connsiteY40" fmla="*/ 104061 h 366691"/>
              <a:gd name="connsiteX41" fmla="*/ 56414 w 704922"/>
              <a:gd name="connsiteY41" fmla="*/ 0 h 366691"/>
              <a:gd name="connsiteX42" fmla="*/ 436320 w 704922"/>
              <a:gd name="connsiteY42" fmla="*/ 0 h 366691"/>
              <a:gd name="connsiteX43" fmla="*/ 478631 w 704922"/>
              <a:gd name="connsiteY43" fmla="*/ 42310 h 366691"/>
              <a:gd name="connsiteX44" fmla="*/ 478631 w 704922"/>
              <a:gd name="connsiteY44" fmla="*/ 281689 h 366691"/>
              <a:gd name="connsiteX45" fmla="*/ 492734 w 704922"/>
              <a:gd name="connsiteY45" fmla="*/ 281689 h 366691"/>
              <a:gd name="connsiteX46" fmla="*/ 492734 w 704922"/>
              <a:gd name="connsiteY46" fmla="*/ 99487 h 366691"/>
              <a:gd name="connsiteX47" fmla="*/ 516240 w 704922"/>
              <a:gd name="connsiteY47" fmla="*/ 70263 h 366691"/>
              <a:gd name="connsiteX48" fmla="*/ 579770 w 704922"/>
              <a:gd name="connsiteY48" fmla="*/ 70263 h 366691"/>
              <a:gd name="connsiteX49" fmla="*/ 649652 w 704922"/>
              <a:gd name="connsiteY49" fmla="*/ 156790 h 366691"/>
              <a:gd name="connsiteX50" fmla="*/ 690565 w 704922"/>
              <a:gd name="connsiteY50" fmla="*/ 246875 h 366691"/>
              <a:gd name="connsiteX51" fmla="*/ 690565 w 704922"/>
              <a:gd name="connsiteY51" fmla="*/ 282197 h 366691"/>
              <a:gd name="connsiteX52" fmla="*/ 690819 w 704922"/>
              <a:gd name="connsiteY52" fmla="*/ 281943 h 366691"/>
              <a:gd name="connsiteX53" fmla="*/ 704922 w 704922"/>
              <a:gd name="connsiteY53" fmla="*/ 296046 h 366691"/>
              <a:gd name="connsiteX54" fmla="*/ 704922 w 704922"/>
              <a:gd name="connsiteY54" fmla="*/ 309642 h 366691"/>
              <a:gd name="connsiteX55" fmla="*/ 690819 w 704922"/>
              <a:gd name="connsiteY55" fmla="*/ 323745 h 366691"/>
              <a:gd name="connsiteX56" fmla="*/ 660452 w 704922"/>
              <a:gd name="connsiteY56" fmla="*/ 323745 h 366691"/>
              <a:gd name="connsiteX57" fmla="*/ 592983 w 704922"/>
              <a:gd name="connsiteY57" fmla="*/ 235948 h 366691"/>
              <a:gd name="connsiteX58" fmla="*/ 505186 w 704922"/>
              <a:gd name="connsiteY58" fmla="*/ 303416 h 366691"/>
              <a:gd name="connsiteX59" fmla="*/ 508108 w 704922"/>
              <a:gd name="connsiteY59" fmla="*/ 324507 h 366691"/>
              <a:gd name="connsiteX60" fmla="*/ 353478 w 704922"/>
              <a:gd name="connsiteY60" fmla="*/ 324507 h 366691"/>
              <a:gd name="connsiteX61" fmla="*/ 309324 w 704922"/>
              <a:gd name="connsiteY61" fmla="*/ 231767 h 366691"/>
              <a:gd name="connsiteX62" fmla="*/ 201007 w 704922"/>
              <a:gd name="connsiteY62" fmla="*/ 270380 h 366691"/>
              <a:gd name="connsiteX63" fmla="*/ 108267 w 704922"/>
              <a:gd name="connsiteY63" fmla="*/ 226228 h 366691"/>
              <a:gd name="connsiteX64" fmla="*/ 48536 w 704922"/>
              <a:gd name="connsiteY64" fmla="*/ 324507 h 366691"/>
              <a:gd name="connsiteX65" fmla="*/ 14103 w 704922"/>
              <a:gd name="connsiteY65" fmla="*/ 324507 h 366691"/>
              <a:gd name="connsiteX66" fmla="*/ 0 w 704922"/>
              <a:gd name="connsiteY66" fmla="*/ 310404 h 366691"/>
              <a:gd name="connsiteX67" fmla="*/ 0 w 704922"/>
              <a:gd name="connsiteY67" fmla="*/ 296682 h 366691"/>
              <a:gd name="connsiteX68" fmla="*/ 14103 w 704922"/>
              <a:gd name="connsiteY68" fmla="*/ 282578 h 366691"/>
              <a:gd name="connsiteX69" fmla="*/ 14103 w 704922"/>
              <a:gd name="connsiteY69" fmla="*/ 42310 h 366691"/>
              <a:gd name="connsiteX70" fmla="*/ 56414 w 704922"/>
              <a:gd name="connsiteY70" fmla="*/ 0 h 366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704922" h="366691">
                <a:moveTo>
                  <a:pt x="276480" y="278512"/>
                </a:moveTo>
                <a:cubicBezTo>
                  <a:pt x="262872" y="278449"/>
                  <a:pt x="251780" y="289427"/>
                  <a:pt x="251704" y="303035"/>
                </a:cubicBezTo>
                <a:cubicBezTo>
                  <a:pt x="251640" y="316643"/>
                  <a:pt x="262618" y="327748"/>
                  <a:pt x="276226" y="327811"/>
                </a:cubicBezTo>
                <a:cubicBezTo>
                  <a:pt x="276264" y="327811"/>
                  <a:pt x="276315" y="327811"/>
                  <a:pt x="276353" y="327811"/>
                </a:cubicBezTo>
                <a:cubicBezTo>
                  <a:pt x="289961" y="327811"/>
                  <a:pt x="301002" y="316770"/>
                  <a:pt x="301002" y="303162"/>
                </a:cubicBezTo>
                <a:cubicBezTo>
                  <a:pt x="301002" y="289592"/>
                  <a:pt x="290050" y="278588"/>
                  <a:pt x="276480" y="278512"/>
                </a:cubicBezTo>
                <a:close/>
                <a:moveTo>
                  <a:pt x="127695" y="278512"/>
                </a:moveTo>
                <a:cubicBezTo>
                  <a:pt x="114086" y="278449"/>
                  <a:pt x="102994" y="289427"/>
                  <a:pt x="102918" y="303035"/>
                </a:cubicBezTo>
                <a:cubicBezTo>
                  <a:pt x="102854" y="316643"/>
                  <a:pt x="113832" y="327748"/>
                  <a:pt x="127440" y="327811"/>
                </a:cubicBezTo>
                <a:cubicBezTo>
                  <a:pt x="127479" y="327811"/>
                  <a:pt x="127529" y="327811"/>
                  <a:pt x="127567" y="327811"/>
                </a:cubicBezTo>
                <a:cubicBezTo>
                  <a:pt x="141176" y="327811"/>
                  <a:pt x="152217" y="316770"/>
                  <a:pt x="152217" y="303162"/>
                </a:cubicBezTo>
                <a:cubicBezTo>
                  <a:pt x="152217" y="289592"/>
                  <a:pt x="141264" y="278588"/>
                  <a:pt x="127695" y="278512"/>
                </a:cubicBezTo>
                <a:close/>
                <a:moveTo>
                  <a:pt x="584725" y="278258"/>
                </a:moveTo>
                <a:cubicBezTo>
                  <a:pt x="571041" y="278335"/>
                  <a:pt x="560000" y="289478"/>
                  <a:pt x="560076" y="303162"/>
                </a:cubicBezTo>
                <a:cubicBezTo>
                  <a:pt x="560076" y="303200"/>
                  <a:pt x="560076" y="303251"/>
                  <a:pt x="560076" y="303289"/>
                </a:cubicBezTo>
                <a:cubicBezTo>
                  <a:pt x="560152" y="316897"/>
                  <a:pt x="571244" y="327875"/>
                  <a:pt x="584852" y="327811"/>
                </a:cubicBezTo>
                <a:cubicBezTo>
                  <a:pt x="584890" y="327811"/>
                  <a:pt x="584941" y="327811"/>
                  <a:pt x="584979" y="327811"/>
                </a:cubicBezTo>
                <a:cubicBezTo>
                  <a:pt x="598664" y="327748"/>
                  <a:pt x="609692" y="316592"/>
                  <a:pt x="609629" y="302908"/>
                </a:cubicBezTo>
                <a:cubicBezTo>
                  <a:pt x="609553" y="289224"/>
                  <a:pt x="598410" y="278195"/>
                  <a:pt x="584725" y="278258"/>
                </a:cubicBezTo>
                <a:close/>
                <a:moveTo>
                  <a:pt x="584852" y="239633"/>
                </a:moveTo>
                <a:cubicBezTo>
                  <a:pt x="619933" y="239633"/>
                  <a:pt x="648382" y="268081"/>
                  <a:pt x="648382" y="303162"/>
                </a:cubicBezTo>
                <a:cubicBezTo>
                  <a:pt x="648382" y="338243"/>
                  <a:pt x="619933" y="366691"/>
                  <a:pt x="584852" y="366691"/>
                </a:cubicBezTo>
                <a:cubicBezTo>
                  <a:pt x="549771" y="366691"/>
                  <a:pt x="521323" y="338243"/>
                  <a:pt x="521323" y="303162"/>
                </a:cubicBezTo>
                <a:cubicBezTo>
                  <a:pt x="521323" y="268081"/>
                  <a:pt x="549771" y="239633"/>
                  <a:pt x="584852" y="239633"/>
                </a:cubicBezTo>
                <a:close/>
                <a:moveTo>
                  <a:pt x="276226" y="239633"/>
                </a:moveTo>
                <a:cubicBezTo>
                  <a:pt x="311307" y="239633"/>
                  <a:pt x="339756" y="268081"/>
                  <a:pt x="339756" y="303162"/>
                </a:cubicBezTo>
                <a:cubicBezTo>
                  <a:pt x="339756" y="338243"/>
                  <a:pt x="311307" y="366691"/>
                  <a:pt x="276226" y="366691"/>
                </a:cubicBezTo>
                <a:cubicBezTo>
                  <a:pt x="241145" y="366691"/>
                  <a:pt x="212697" y="338243"/>
                  <a:pt x="212697" y="303162"/>
                </a:cubicBezTo>
                <a:cubicBezTo>
                  <a:pt x="212697" y="268081"/>
                  <a:pt x="241145" y="239633"/>
                  <a:pt x="276226" y="239633"/>
                </a:cubicBezTo>
                <a:close/>
                <a:moveTo>
                  <a:pt x="127440" y="239633"/>
                </a:moveTo>
                <a:cubicBezTo>
                  <a:pt x="162521" y="239633"/>
                  <a:pt x="190970" y="268081"/>
                  <a:pt x="190970" y="303162"/>
                </a:cubicBezTo>
                <a:cubicBezTo>
                  <a:pt x="190970" y="338243"/>
                  <a:pt x="162521" y="366691"/>
                  <a:pt x="127440" y="366691"/>
                </a:cubicBezTo>
                <a:cubicBezTo>
                  <a:pt x="92359" y="366691"/>
                  <a:pt x="63911" y="338243"/>
                  <a:pt x="63911" y="303162"/>
                </a:cubicBezTo>
                <a:cubicBezTo>
                  <a:pt x="63911" y="268081"/>
                  <a:pt x="92359" y="239633"/>
                  <a:pt x="127440" y="239633"/>
                </a:cubicBezTo>
                <a:close/>
                <a:moveTo>
                  <a:pt x="536697" y="104061"/>
                </a:moveTo>
                <a:cubicBezTo>
                  <a:pt x="531995" y="104200"/>
                  <a:pt x="528298" y="108127"/>
                  <a:pt x="528437" y="112828"/>
                </a:cubicBezTo>
                <a:lnTo>
                  <a:pt x="528437" y="155139"/>
                </a:lnTo>
                <a:lnTo>
                  <a:pt x="616616" y="154884"/>
                </a:lnTo>
                <a:cubicBezTo>
                  <a:pt x="610898" y="132776"/>
                  <a:pt x="597430" y="104061"/>
                  <a:pt x="576339" y="104061"/>
                </a:cubicBezTo>
                <a:lnTo>
                  <a:pt x="536823" y="104061"/>
                </a:lnTo>
                <a:cubicBezTo>
                  <a:pt x="536785" y="104061"/>
                  <a:pt x="536735" y="104061"/>
                  <a:pt x="536697" y="104061"/>
                </a:cubicBezTo>
                <a:close/>
                <a:moveTo>
                  <a:pt x="56414" y="0"/>
                </a:moveTo>
                <a:lnTo>
                  <a:pt x="436320" y="0"/>
                </a:lnTo>
                <a:cubicBezTo>
                  <a:pt x="459686" y="0"/>
                  <a:pt x="478631" y="18944"/>
                  <a:pt x="478631" y="42310"/>
                </a:cubicBezTo>
                <a:lnTo>
                  <a:pt x="478631" y="281689"/>
                </a:lnTo>
                <a:lnTo>
                  <a:pt x="492734" y="281689"/>
                </a:lnTo>
                <a:lnTo>
                  <a:pt x="492734" y="99487"/>
                </a:lnTo>
                <a:cubicBezTo>
                  <a:pt x="492734" y="79030"/>
                  <a:pt x="505059" y="70263"/>
                  <a:pt x="516240" y="70263"/>
                </a:cubicBezTo>
                <a:lnTo>
                  <a:pt x="579770" y="70263"/>
                </a:lnTo>
                <a:cubicBezTo>
                  <a:pt x="632118" y="70263"/>
                  <a:pt x="649652" y="156790"/>
                  <a:pt x="649652" y="156790"/>
                </a:cubicBezTo>
                <a:cubicBezTo>
                  <a:pt x="672522" y="172164"/>
                  <a:pt x="690565" y="194399"/>
                  <a:pt x="690565" y="246875"/>
                </a:cubicBezTo>
                <a:lnTo>
                  <a:pt x="690565" y="282197"/>
                </a:lnTo>
                <a:lnTo>
                  <a:pt x="690819" y="281943"/>
                </a:lnTo>
                <a:cubicBezTo>
                  <a:pt x="698607" y="281943"/>
                  <a:pt x="704922" y="288258"/>
                  <a:pt x="704922" y="296046"/>
                </a:cubicBezTo>
                <a:lnTo>
                  <a:pt x="704922" y="309642"/>
                </a:lnTo>
                <a:cubicBezTo>
                  <a:pt x="704922" y="317430"/>
                  <a:pt x="698607" y="323745"/>
                  <a:pt x="690819" y="323745"/>
                </a:cubicBezTo>
                <a:lnTo>
                  <a:pt x="660452" y="323745"/>
                </a:lnTo>
                <a:cubicBezTo>
                  <a:pt x="666068" y="280876"/>
                  <a:pt x="635853" y="241563"/>
                  <a:pt x="592983" y="235948"/>
                </a:cubicBezTo>
                <a:cubicBezTo>
                  <a:pt x="550114" y="230332"/>
                  <a:pt x="510802" y="260546"/>
                  <a:pt x="505186" y="303416"/>
                </a:cubicBezTo>
                <a:cubicBezTo>
                  <a:pt x="505173" y="310544"/>
                  <a:pt x="506164" y="317647"/>
                  <a:pt x="508108" y="324507"/>
                </a:cubicBezTo>
                <a:lnTo>
                  <a:pt x="353478" y="324507"/>
                </a:lnTo>
                <a:cubicBezTo>
                  <a:pt x="362626" y="287038"/>
                  <a:pt x="344177" y="248298"/>
                  <a:pt x="309324" y="231767"/>
                </a:cubicBezTo>
                <a:cubicBezTo>
                  <a:pt x="268755" y="212518"/>
                  <a:pt x="220257" y="229798"/>
                  <a:pt x="201007" y="270380"/>
                </a:cubicBezTo>
                <a:cubicBezTo>
                  <a:pt x="184477" y="235528"/>
                  <a:pt x="145736" y="217092"/>
                  <a:pt x="108267" y="226228"/>
                </a:cubicBezTo>
                <a:cubicBezTo>
                  <a:pt x="64635" y="236875"/>
                  <a:pt x="37889" y="280876"/>
                  <a:pt x="48536" y="324507"/>
                </a:cubicBezTo>
                <a:lnTo>
                  <a:pt x="14103" y="324507"/>
                </a:lnTo>
                <a:cubicBezTo>
                  <a:pt x="6315" y="324507"/>
                  <a:pt x="0" y="318193"/>
                  <a:pt x="0" y="310404"/>
                </a:cubicBezTo>
                <a:lnTo>
                  <a:pt x="0" y="296682"/>
                </a:lnTo>
                <a:cubicBezTo>
                  <a:pt x="0" y="288893"/>
                  <a:pt x="6315" y="282578"/>
                  <a:pt x="14103" y="282578"/>
                </a:cubicBezTo>
                <a:lnTo>
                  <a:pt x="14103" y="42310"/>
                </a:lnTo>
                <a:cubicBezTo>
                  <a:pt x="14103" y="18944"/>
                  <a:pt x="33048" y="0"/>
                  <a:pt x="56414" y="0"/>
                </a:cubicBezTo>
                <a:close/>
              </a:path>
            </a:pathLst>
          </a:custGeom>
          <a:solidFill>
            <a:schemeClr val="tx2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E616ADE-B58D-87FC-2FAD-E7933053DED2}"/>
              </a:ext>
            </a:extLst>
          </p:cNvPr>
          <p:cNvSpPr/>
          <p:nvPr/>
        </p:nvSpPr>
        <p:spPr>
          <a:xfrm>
            <a:off x="5927818" y="3148054"/>
            <a:ext cx="601844" cy="669893"/>
          </a:xfrm>
          <a:custGeom>
            <a:avLst/>
            <a:gdLst>
              <a:gd name="connsiteX0" fmla="*/ 284365 w 641274"/>
              <a:gd name="connsiteY0" fmla="*/ 218682 h 713781"/>
              <a:gd name="connsiteX1" fmla="*/ 320830 w 641274"/>
              <a:gd name="connsiteY1" fmla="*/ 224527 h 713781"/>
              <a:gd name="connsiteX2" fmla="*/ 357423 w 641274"/>
              <a:gd name="connsiteY2" fmla="*/ 218809 h 713781"/>
              <a:gd name="connsiteX3" fmla="*/ 359583 w 641274"/>
              <a:gd name="connsiteY3" fmla="*/ 271665 h 713781"/>
              <a:gd name="connsiteX4" fmla="*/ 473301 w 641274"/>
              <a:gd name="connsiteY4" fmla="*/ 276621 h 713781"/>
              <a:gd name="connsiteX5" fmla="*/ 496934 w 641274"/>
              <a:gd name="connsiteY5" fmla="*/ 266838 h 713781"/>
              <a:gd name="connsiteX6" fmla="*/ 520656 w 641274"/>
              <a:gd name="connsiteY6" fmla="*/ 276621 h 713781"/>
              <a:gd name="connsiteX7" fmla="*/ 520745 w 641274"/>
              <a:gd name="connsiteY7" fmla="*/ 324065 h 713781"/>
              <a:gd name="connsiteX8" fmla="*/ 473301 w 641274"/>
              <a:gd name="connsiteY8" fmla="*/ 324141 h 713781"/>
              <a:gd name="connsiteX9" fmla="*/ 362633 w 641274"/>
              <a:gd name="connsiteY9" fmla="*/ 329096 h 713781"/>
              <a:gd name="connsiteX10" fmla="*/ 367334 w 641274"/>
              <a:gd name="connsiteY10" fmla="*/ 418037 h 713781"/>
              <a:gd name="connsiteX11" fmla="*/ 376482 w 641274"/>
              <a:gd name="connsiteY11" fmla="*/ 560979 h 713781"/>
              <a:gd name="connsiteX12" fmla="*/ 507098 w 641274"/>
              <a:gd name="connsiteY12" fmla="*/ 545604 h 713781"/>
              <a:gd name="connsiteX13" fmla="*/ 526412 w 641274"/>
              <a:gd name="connsiteY13" fmla="*/ 529468 h 713781"/>
              <a:gd name="connsiteX14" fmla="*/ 528368 w 641274"/>
              <a:gd name="connsiteY14" fmla="*/ 525999 h 713781"/>
              <a:gd name="connsiteX15" fmla="*/ 523362 w 641274"/>
              <a:gd name="connsiteY15" fmla="*/ 518541 h 713781"/>
              <a:gd name="connsiteX16" fmla="*/ 519157 w 641274"/>
              <a:gd name="connsiteY16" fmla="*/ 515670 h 713781"/>
              <a:gd name="connsiteX17" fmla="*/ 521202 w 641274"/>
              <a:gd name="connsiteY17" fmla="*/ 507106 h 713781"/>
              <a:gd name="connsiteX18" fmla="*/ 631997 w 641274"/>
              <a:gd name="connsiteY18" fmla="*/ 434937 h 713781"/>
              <a:gd name="connsiteX19" fmla="*/ 631489 w 641274"/>
              <a:gd name="connsiteY19" fmla="*/ 435317 h 713781"/>
              <a:gd name="connsiteX20" fmla="*/ 636178 w 641274"/>
              <a:gd name="connsiteY20" fmla="*/ 434441 h 713781"/>
              <a:gd name="connsiteX21" fmla="*/ 641146 w 641274"/>
              <a:gd name="connsiteY21" fmla="*/ 441925 h 713781"/>
              <a:gd name="connsiteX22" fmla="*/ 615734 w 641274"/>
              <a:gd name="connsiteY22" fmla="*/ 571652 h 713781"/>
              <a:gd name="connsiteX23" fmla="*/ 613129 w 641274"/>
              <a:gd name="connsiteY23" fmla="*/ 575476 h 713781"/>
              <a:gd name="connsiteX24" fmla="*/ 604299 w 641274"/>
              <a:gd name="connsiteY24" fmla="*/ 573812 h 713781"/>
              <a:gd name="connsiteX25" fmla="*/ 598327 w 641274"/>
              <a:gd name="connsiteY25" fmla="*/ 564537 h 713781"/>
              <a:gd name="connsiteX26" fmla="*/ 597259 w 641274"/>
              <a:gd name="connsiteY26" fmla="*/ 563266 h 713781"/>
              <a:gd name="connsiteX27" fmla="*/ 588289 w 641274"/>
              <a:gd name="connsiteY27" fmla="*/ 563647 h 713781"/>
              <a:gd name="connsiteX28" fmla="*/ 556779 w 641274"/>
              <a:gd name="connsiteY28" fmla="*/ 594903 h 713781"/>
              <a:gd name="connsiteX29" fmla="*/ 487024 w 641274"/>
              <a:gd name="connsiteY29" fmla="*/ 644584 h 713781"/>
              <a:gd name="connsiteX30" fmla="*/ 406341 w 641274"/>
              <a:gd name="connsiteY30" fmla="*/ 676856 h 713781"/>
              <a:gd name="connsiteX31" fmla="*/ 368223 w 641274"/>
              <a:gd name="connsiteY31" fmla="*/ 684480 h 713781"/>
              <a:gd name="connsiteX32" fmla="*/ 349546 w 641274"/>
              <a:gd name="connsiteY32" fmla="*/ 697186 h 713781"/>
              <a:gd name="connsiteX33" fmla="*/ 337018 w 641274"/>
              <a:gd name="connsiteY33" fmla="*/ 709714 h 713781"/>
              <a:gd name="connsiteX34" fmla="*/ 293132 w 641274"/>
              <a:gd name="connsiteY34" fmla="*/ 697186 h 713781"/>
              <a:gd name="connsiteX35" fmla="*/ 274454 w 641274"/>
              <a:gd name="connsiteY35" fmla="*/ 684480 h 713781"/>
              <a:gd name="connsiteX36" fmla="*/ 233922 w 641274"/>
              <a:gd name="connsiteY36" fmla="*/ 676475 h 713781"/>
              <a:gd name="connsiteX37" fmla="*/ 153494 w 641274"/>
              <a:gd name="connsiteY37" fmla="*/ 643440 h 713781"/>
              <a:gd name="connsiteX38" fmla="*/ 84247 w 641274"/>
              <a:gd name="connsiteY38" fmla="*/ 592616 h 713781"/>
              <a:gd name="connsiteX39" fmla="*/ 52990 w 641274"/>
              <a:gd name="connsiteY39" fmla="*/ 561233 h 713781"/>
              <a:gd name="connsiteX40" fmla="*/ 51682 w 641274"/>
              <a:gd name="connsiteY40" fmla="*/ 560115 h 713781"/>
              <a:gd name="connsiteX41" fmla="*/ 43080 w 641274"/>
              <a:gd name="connsiteY41" fmla="*/ 561995 h 713781"/>
              <a:gd name="connsiteX42" fmla="*/ 36981 w 641274"/>
              <a:gd name="connsiteY42" fmla="*/ 571270 h 713781"/>
              <a:gd name="connsiteX43" fmla="*/ 32687 w 641274"/>
              <a:gd name="connsiteY43" fmla="*/ 574130 h 713781"/>
              <a:gd name="connsiteX44" fmla="*/ 25546 w 641274"/>
              <a:gd name="connsiteY44" fmla="*/ 568983 h 713781"/>
              <a:gd name="connsiteX45" fmla="*/ 134 w 641274"/>
              <a:gd name="connsiteY45" fmla="*/ 439130 h 713781"/>
              <a:gd name="connsiteX46" fmla="*/ 1036 w 641274"/>
              <a:gd name="connsiteY46" fmla="*/ 434403 h 713781"/>
              <a:gd name="connsiteX47" fmla="*/ 9664 w 641274"/>
              <a:gd name="connsiteY47" fmla="*/ 432650 h 713781"/>
              <a:gd name="connsiteX48" fmla="*/ 120205 w 641274"/>
              <a:gd name="connsiteY48" fmla="*/ 505454 h 713781"/>
              <a:gd name="connsiteX49" fmla="*/ 122797 w 641274"/>
              <a:gd name="connsiteY49" fmla="*/ 509342 h 713781"/>
              <a:gd name="connsiteX50" fmla="*/ 117918 w 641274"/>
              <a:gd name="connsiteY50" fmla="*/ 516890 h 713781"/>
              <a:gd name="connsiteX51" fmla="*/ 114322 w 641274"/>
              <a:gd name="connsiteY51" fmla="*/ 518897 h 713781"/>
              <a:gd name="connsiteX52" fmla="*/ 114868 w 641274"/>
              <a:gd name="connsiteY52" fmla="*/ 527689 h 713781"/>
              <a:gd name="connsiteX53" fmla="*/ 134563 w 641274"/>
              <a:gd name="connsiteY53" fmla="*/ 544588 h 713781"/>
              <a:gd name="connsiteX54" fmla="*/ 265433 w 641274"/>
              <a:gd name="connsiteY54" fmla="*/ 560724 h 713781"/>
              <a:gd name="connsiteX55" fmla="*/ 274581 w 641274"/>
              <a:gd name="connsiteY55" fmla="*/ 418037 h 713781"/>
              <a:gd name="connsiteX56" fmla="*/ 279282 w 641274"/>
              <a:gd name="connsiteY56" fmla="*/ 329096 h 713781"/>
              <a:gd name="connsiteX57" fmla="*/ 168487 w 641274"/>
              <a:gd name="connsiteY57" fmla="*/ 324141 h 713781"/>
              <a:gd name="connsiteX58" fmla="*/ 121488 w 641274"/>
              <a:gd name="connsiteY58" fmla="*/ 324141 h 713781"/>
              <a:gd name="connsiteX59" fmla="*/ 121234 w 641274"/>
              <a:gd name="connsiteY59" fmla="*/ 276888 h 713781"/>
              <a:gd name="connsiteX60" fmla="*/ 168487 w 641274"/>
              <a:gd name="connsiteY60" fmla="*/ 276621 h 713781"/>
              <a:gd name="connsiteX61" fmla="*/ 282205 w 641274"/>
              <a:gd name="connsiteY61" fmla="*/ 271665 h 713781"/>
              <a:gd name="connsiteX62" fmla="*/ 320831 w 641274"/>
              <a:gd name="connsiteY62" fmla="*/ 53125 h 713781"/>
              <a:gd name="connsiteX63" fmla="*/ 278139 w 641274"/>
              <a:gd name="connsiteY63" fmla="*/ 95816 h 713781"/>
              <a:gd name="connsiteX64" fmla="*/ 320831 w 641274"/>
              <a:gd name="connsiteY64" fmla="*/ 138508 h 713781"/>
              <a:gd name="connsiteX65" fmla="*/ 363522 w 641274"/>
              <a:gd name="connsiteY65" fmla="*/ 95816 h 713781"/>
              <a:gd name="connsiteX66" fmla="*/ 320831 w 641274"/>
              <a:gd name="connsiteY66" fmla="*/ 53125 h 713781"/>
              <a:gd name="connsiteX67" fmla="*/ 322693 w 641274"/>
              <a:gd name="connsiteY67" fmla="*/ 24 h 713781"/>
              <a:gd name="connsiteX68" fmla="*/ 409632 w 641274"/>
              <a:gd name="connsiteY68" fmla="*/ 60507 h 713781"/>
              <a:gd name="connsiteX69" fmla="*/ 355899 w 641274"/>
              <a:gd name="connsiteY69" fmla="*/ 184885 h 713781"/>
              <a:gd name="connsiteX70" fmla="*/ 285127 w 641274"/>
              <a:gd name="connsiteY70" fmla="*/ 184885 h 713781"/>
              <a:gd name="connsiteX71" fmla="*/ 285254 w 641274"/>
              <a:gd name="connsiteY71" fmla="*/ 184885 h 713781"/>
              <a:gd name="connsiteX72" fmla="*/ 231521 w 641274"/>
              <a:gd name="connsiteY72" fmla="*/ 131151 h 713781"/>
              <a:gd name="connsiteX73" fmla="*/ 285254 w 641274"/>
              <a:gd name="connsiteY73" fmla="*/ 6773 h 713781"/>
              <a:gd name="connsiteX74" fmla="*/ 322693 w 641274"/>
              <a:gd name="connsiteY74" fmla="*/ 24 h 713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641274" h="713781">
                <a:moveTo>
                  <a:pt x="284365" y="218682"/>
                </a:moveTo>
                <a:cubicBezTo>
                  <a:pt x="296143" y="222507"/>
                  <a:pt x="308443" y="224476"/>
                  <a:pt x="320830" y="224527"/>
                </a:cubicBezTo>
                <a:cubicBezTo>
                  <a:pt x="333244" y="224464"/>
                  <a:pt x="345582" y="222533"/>
                  <a:pt x="357423" y="218809"/>
                </a:cubicBezTo>
                <a:lnTo>
                  <a:pt x="359583" y="271665"/>
                </a:lnTo>
                <a:cubicBezTo>
                  <a:pt x="416633" y="272428"/>
                  <a:pt x="455005" y="275096"/>
                  <a:pt x="473301" y="276621"/>
                </a:cubicBezTo>
                <a:cubicBezTo>
                  <a:pt x="479565" y="270345"/>
                  <a:pt x="488065" y="266825"/>
                  <a:pt x="496934" y="266838"/>
                </a:cubicBezTo>
                <a:cubicBezTo>
                  <a:pt x="505828" y="266825"/>
                  <a:pt x="514354" y="270345"/>
                  <a:pt x="520656" y="276621"/>
                </a:cubicBezTo>
                <a:cubicBezTo>
                  <a:pt x="533781" y="289695"/>
                  <a:pt x="533819" y="310939"/>
                  <a:pt x="520745" y="324065"/>
                </a:cubicBezTo>
                <a:cubicBezTo>
                  <a:pt x="507658" y="337177"/>
                  <a:pt x="486426" y="337215"/>
                  <a:pt x="473301" y="324141"/>
                </a:cubicBezTo>
                <a:cubicBezTo>
                  <a:pt x="455513" y="325539"/>
                  <a:pt x="418031" y="328207"/>
                  <a:pt x="362633" y="329096"/>
                </a:cubicBezTo>
                <a:lnTo>
                  <a:pt x="367334" y="418037"/>
                </a:lnTo>
                <a:lnTo>
                  <a:pt x="376482" y="560979"/>
                </a:lnTo>
                <a:cubicBezTo>
                  <a:pt x="428323" y="554118"/>
                  <a:pt x="473809" y="567967"/>
                  <a:pt x="507098" y="545604"/>
                </a:cubicBezTo>
                <a:cubicBezTo>
                  <a:pt x="513706" y="540522"/>
                  <a:pt x="520186" y="535059"/>
                  <a:pt x="526412" y="529468"/>
                </a:cubicBezTo>
                <a:cubicBezTo>
                  <a:pt x="527415" y="528553"/>
                  <a:pt x="528101" y="527333"/>
                  <a:pt x="528368" y="525999"/>
                </a:cubicBezTo>
                <a:cubicBezTo>
                  <a:pt x="529042" y="522556"/>
                  <a:pt x="526806" y="519215"/>
                  <a:pt x="523362" y="518541"/>
                </a:cubicBezTo>
                <a:cubicBezTo>
                  <a:pt x="521609" y="518223"/>
                  <a:pt x="520084" y="517181"/>
                  <a:pt x="519157" y="515670"/>
                </a:cubicBezTo>
                <a:cubicBezTo>
                  <a:pt x="517352" y="512734"/>
                  <a:pt x="518267" y="508910"/>
                  <a:pt x="521202" y="507106"/>
                </a:cubicBezTo>
                <a:lnTo>
                  <a:pt x="631997" y="434937"/>
                </a:lnTo>
                <a:lnTo>
                  <a:pt x="631489" y="435317"/>
                </a:lnTo>
                <a:cubicBezTo>
                  <a:pt x="632875" y="434428"/>
                  <a:pt x="634564" y="434111"/>
                  <a:pt x="636178" y="434441"/>
                </a:cubicBezTo>
                <a:cubicBezTo>
                  <a:pt x="639621" y="435140"/>
                  <a:pt x="641845" y="438481"/>
                  <a:pt x="641146" y="441925"/>
                </a:cubicBezTo>
                <a:lnTo>
                  <a:pt x="615734" y="571652"/>
                </a:lnTo>
                <a:cubicBezTo>
                  <a:pt x="615378" y="573202"/>
                  <a:pt x="614451" y="574574"/>
                  <a:pt x="613129" y="575476"/>
                </a:cubicBezTo>
                <a:cubicBezTo>
                  <a:pt x="610232" y="577446"/>
                  <a:pt x="606281" y="576709"/>
                  <a:pt x="604299" y="573812"/>
                </a:cubicBezTo>
                <a:lnTo>
                  <a:pt x="598327" y="564537"/>
                </a:lnTo>
                <a:cubicBezTo>
                  <a:pt x="598035" y="564066"/>
                  <a:pt x="597667" y="563647"/>
                  <a:pt x="597259" y="563266"/>
                </a:cubicBezTo>
                <a:cubicBezTo>
                  <a:pt x="594680" y="560889"/>
                  <a:pt x="590665" y="561068"/>
                  <a:pt x="588289" y="563647"/>
                </a:cubicBezTo>
                <a:cubicBezTo>
                  <a:pt x="578366" y="574638"/>
                  <a:pt x="567845" y="585069"/>
                  <a:pt x="556779" y="594903"/>
                </a:cubicBezTo>
                <a:cubicBezTo>
                  <a:pt x="535445" y="614001"/>
                  <a:pt x="512054" y="630670"/>
                  <a:pt x="487024" y="644584"/>
                </a:cubicBezTo>
                <a:cubicBezTo>
                  <a:pt x="461612" y="658725"/>
                  <a:pt x="434497" y="669576"/>
                  <a:pt x="406341" y="676856"/>
                </a:cubicBezTo>
                <a:cubicBezTo>
                  <a:pt x="393800" y="680134"/>
                  <a:pt x="381069" y="682688"/>
                  <a:pt x="368223" y="684480"/>
                </a:cubicBezTo>
                <a:cubicBezTo>
                  <a:pt x="360308" y="685446"/>
                  <a:pt x="353345" y="690185"/>
                  <a:pt x="349546" y="697186"/>
                </a:cubicBezTo>
                <a:cubicBezTo>
                  <a:pt x="346624" y="702446"/>
                  <a:pt x="342278" y="706792"/>
                  <a:pt x="337018" y="709714"/>
                </a:cubicBezTo>
                <a:cubicBezTo>
                  <a:pt x="321440" y="718367"/>
                  <a:pt x="301797" y="712763"/>
                  <a:pt x="293132" y="697186"/>
                </a:cubicBezTo>
                <a:cubicBezTo>
                  <a:pt x="289333" y="690185"/>
                  <a:pt x="282370" y="685446"/>
                  <a:pt x="274454" y="684480"/>
                </a:cubicBezTo>
                <a:cubicBezTo>
                  <a:pt x="260782" y="682688"/>
                  <a:pt x="247251" y="680020"/>
                  <a:pt x="233922" y="676475"/>
                </a:cubicBezTo>
                <a:cubicBezTo>
                  <a:pt x="205842" y="668865"/>
                  <a:pt x="178817" y="657772"/>
                  <a:pt x="153494" y="643440"/>
                </a:cubicBezTo>
                <a:cubicBezTo>
                  <a:pt x="128604" y="629108"/>
                  <a:pt x="105377" y="612057"/>
                  <a:pt x="84247" y="592616"/>
                </a:cubicBezTo>
                <a:cubicBezTo>
                  <a:pt x="73320" y="582706"/>
                  <a:pt x="62901" y="572160"/>
                  <a:pt x="52990" y="561233"/>
                </a:cubicBezTo>
                <a:cubicBezTo>
                  <a:pt x="52609" y="560801"/>
                  <a:pt x="52164" y="560420"/>
                  <a:pt x="51682" y="560115"/>
                </a:cubicBezTo>
                <a:cubicBezTo>
                  <a:pt x="48785" y="558260"/>
                  <a:pt x="44935" y="559098"/>
                  <a:pt x="43080" y="561995"/>
                </a:cubicBezTo>
                <a:lnTo>
                  <a:pt x="36981" y="571270"/>
                </a:lnTo>
                <a:cubicBezTo>
                  <a:pt x="36028" y="572795"/>
                  <a:pt x="34465" y="573850"/>
                  <a:pt x="32687" y="574130"/>
                </a:cubicBezTo>
                <a:cubicBezTo>
                  <a:pt x="29294" y="574688"/>
                  <a:pt x="26092" y="572376"/>
                  <a:pt x="25546" y="568983"/>
                </a:cubicBezTo>
                <a:lnTo>
                  <a:pt x="134" y="439130"/>
                </a:lnTo>
                <a:cubicBezTo>
                  <a:pt x="-209" y="437490"/>
                  <a:pt x="109" y="435788"/>
                  <a:pt x="1036" y="434403"/>
                </a:cubicBezTo>
                <a:cubicBezTo>
                  <a:pt x="2929" y="431531"/>
                  <a:pt x="6792" y="430757"/>
                  <a:pt x="9664" y="432650"/>
                </a:cubicBezTo>
                <a:lnTo>
                  <a:pt x="120205" y="505454"/>
                </a:lnTo>
                <a:cubicBezTo>
                  <a:pt x="121539" y="506369"/>
                  <a:pt x="122466" y="507767"/>
                  <a:pt x="122797" y="509342"/>
                </a:cubicBezTo>
                <a:cubicBezTo>
                  <a:pt x="123533" y="512772"/>
                  <a:pt x="121348" y="516152"/>
                  <a:pt x="117918" y="516890"/>
                </a:cubicBezTo>
                <a:cubicBezTo>
                  <a:pt x="116520" y="517131"/>
                  <a:pt x="115262" y="517842"/>
                  <a:pt x="114322" y="518897"/>
                </a:cubicBezTo>
                <a:cubicBezTo>
                  <a:pt x="112047" y="521476"/>
                  <a:pt x="112289" y="525415"/>
                  <a:pt x="114868" y="527689"/>
                </a:cubicBezTo>
                <a:cubicBezTo>
                  <a:pt x="121857" y="533661"/>
                  <a:pt x="127828" y="539251"/>
                  <a:pt x="134563" y="544588"/>
                </a:cubicBezTo>
                <a:cubicBezTo>
                  <a:pt x="167725" y="567204"/>
                  <a:pt x="213338" y="553736"/>
                  <a:pt x="265433" y="560724"/>
                </a:cubicBezTo>
                <a:lnTo>
                  <a:pt x="274581" y="418037"/>
                </a:lnTo>
                <a:lnTo>
                  <a:pt x="279282" y="329096"/>
                </a:lnTo>
                <a:cubicBezTo>
                  <a:pt x="223757" y="328207"/>
                  <a:pt x="186275" y="325539"/>
                  <a:pt x="168487" y="324141"/>
                </a:cubicBezTo>
                <a:cubicBezTo>
                  <a:pt x="155463" y="337012"/>
                  <a:pt x="134511" y="337012"/>
                  <a:pt x="121488" y="324141"/>
                </a:cubicBezTo>
                <a:cubicBezTo>
                  <a:pt x="108375" y="311168"/>
                  <a:pt x="108248" y="290001"/>
                  <a:pt x="121234" y="276888"/>
                </a:cubicBezTo>
                <a:cubicBezTo>
                  <a:pt x="134207" y="263763"/>
                  <a:pt x="155362" y="263648"/>
                  <a:pt x="168487" y="276621"/>
                </a:cubicBezTo>
                <a:cubicBezTo>
                  <a:pt x="186656" y="275096"/>
                  <a:pt x="225156" y="272428"/>
                  <a:pt x="282205" y="271665"/>
                </a:cubicBezTo>
                <a:close/>
                <a:moveTo>
                  <a:pt x="320831" y="53125"/>
                </a:moveTo>
                <a:cubicBezTo>
                  <a:pt x="297248" y="53125"/>
                  <a:pt x="278139" y="72234"/>
                  <a:pt x="278139" y="95816"/>
                </a:cubicBezTo>
                <a:cubicBezTo>
                  <a:pt x="278139" y="119399"/>
                  <a:pt x="297248" y="138508"/>
                  <a:pt x="320831" y="138508"/>
                </a:cubicBezTo>
                <a:cubicBezTo>
                  <a:pt x="344413" y="138508"/>
                  <a:pt x="363522" y="119399"/>
                  <a:pt x="363522" y="95816"/>
                </a:cubicBezTo>
                <a:cubicBezTo>
                  <a:pt x="363522" y="72234"/>
                  <a:pt x="344413" y="53125"/>
                  <a:pt x="320831" y="53125"/>
                </a:cubicBezTo>
                <a:close/>
                <a:moveTo>
                  <a:pt x="322693" y="24"/>
                </a:moveTo>
                <a:cubicBezTo>
                  <a:pt x="360017" y="866"/>
                  <a:pt x="394995" y="23618"/>
                  <a:pt x="409632" y="60507"/>
                </a:cubicBezTo>
                <a:cubicBezTo>
                  <a:pt x="429135" y="109691"/>
                  <a:pt x="405083" y="165381"/>
                  <a:pt x="355899" y="184885"/>
                </a:cubicBezTo>
                <a:cubicBezTo>
                  <a:pt x="333206" y="194122"/>
                  <a:pt x="307820" y="194122"/>
                  <a:pt x="285127" y="184885"/>
                </a:cubicBezTo>
                <a:lnTo>
                  <a:pt x="285254" y="184885"/>
                </a:lnTo>
                <a:cubicBezTo>
                  <a:pt x="260706" y="175152"/>
                  <a:pt x="241266" y="155699"/>
                  <a:pt x="231521" y="131151"/>
                </a:cubicBezTo>
                <a:cubicBezTo>
                  <a:pt x="212017" y="81966"/>
                  <a:pt x="236069" y="26290"/>
                  <a:pt x="285254" y="6773"/>
                </a:cubicBezTo>
                <a:cubicBezTo>
                  <a:pt x="297550" y="1897"/>
                  <a:pt x="310252" y="-257"/>
                  <a:pt x="322693" y="24"/>
                </a:cubicBezTo>
                <a:close/>
              </a:path>
            </a:pathLst>
          </a:custGeom>
          <a:solidFill>
            <a:schemeClr val="tx2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775AC08-0842-799E-5566-D1E6488ECE82}"/>
              </a:ext>
            </a:extLst>
          </p:cNvPr>
          <p:cNvSpPr/>
          <p:nvPr/>
        </p:nvSpPr>
        <p:spPr>
          <a:xfrm>
            <a:off x="2672636" y="3119412"/>
            <a:ext cx="501959" cy="727178"/>
          </a:xfrm>
          <a:custGeom>
            <a:avLst/>
            <a:gdLst>
              <a:gd name="connsiteX0" fmla="*/ 207966 w 519486"/>
              <a:gd name="connsiteY0" fmla="*/ 369740 h 752569"/>
              <a:gd name="connsiteX1" fmla="*/ 45713 w 519486"/>
              <a:gd name="connsiteY1" fmla="*/ 457792 h 752569"/>
              <a:gd name="connsiteX2" fmla="*/ 45713 w 519486"/>
              <a:gd name="connsiteY2" fmla="*/ 470498 h 752569"/>
              <a:gd name="connsiteX3" fmla="*/ 47491 w 519486"/>
              <a:gd name="connsiteY3" fmla="*/ 470498 h 752569"/>
              <a:gd name="connsiteX4" fmla="*/ 222706 w 519486"/>
              <a:gd name="connsiteY4" fmla="*/ 411543 h 752569"/>
              <a:gd name="connsiteX5" fmla="*/ 224738 w 519486"/>
              <a:gd name="connsiteY5" fmla="*/ 409383 h 752569"/>
              <a:gd name="connsiteX6" fmla="*/ 224993 w 519486"/>
              <a:gd name="connsiteY6" fmla="*/ 409763 h 752569"/>
              <a:gd name="connsiteX7" fmla="*/ 207966 w 519486"/>
              <a:gd name="connsiteY7" fmla="*/ 369740 h 752569"/>
              <a:gd name="connsiteX8" fmla="*/ 311900 w 519486"/>
              <a:gd name="connsiteY8" fmla="*/ 369486 h 752569"/>
              <a:gd name="connsiteX9" fmla="*/ 294875 w 519486"/>
              <a:gd name="connsiteY9" fmla="*/ 409510 h 752569"/>
              <a:gd name="connsiteX10" fmla="*/ 296907 w 519486"/>
              <a:gd name="connsiteY10" fmla="*/ 411670 h 752569"/>
              <a:gd name="connsiteX11" fmla="*/ 472122 w 519486"/>
              <a:gd name="connsiteY11" fmla="*/ 470625 h 752569"/>
              <a:gd name="connsiteX12" fmla="*/ 473900 w 519486"/>
              <a:gd name="connsiteY12" fmla="*/ 470625 h 752569"/>
              <a:gd name="connsiteX13" fmla="*/ 474155 w 519486"/>
              <a:gd name="connsiteY13" fmla="*/ 470244 h 752569"/>
              <a:gd name="connsiteX14" fmla="*/ 474155 w 519486"/>
              <a:gd name="connsiteY14" fmla="*/ 457538 h 752569"/>
              <a:gd name="connsiteX15" fmla="*/ 311900 w 519486"/>
              <a:gd name="connsiteY15" fmla="*/ 369486 h 752569"/>
              <a:gd name="connsiteX16" fmla="*/ 259171 w 519486"/>
              <a:gd name="connsiteY16" fmla="*/ 251067 h 752569"/>
              <a:gd name="connsiteX17" fmla="*/ 445821 w 519486"/>
              <a:gd name="connsiteY17" fmla="*/ 298206 h 752569"/>
              <a:gd name="connsiteX18" fmla="*/ 449760 w 519486"/>
              <a:gd name="connsiteY18" fmla="*/ 334418 h 752569"/>
              <a:gd name="connsiteX19" fmla="*/ 260569 w 519486"/>
              <a:gd name="connsiteY19" fmla="*/ 286898 h 752569"/>
              <a:gd name="connsiteX20" fmla="*/ 265270 w 519486"/>
              <a:gd name="connsiteY20" fmla="*/ 289058 h 752569"/>
              <a:gd name="connsiteX21" fmla="*/ 304531 w 519486"/>
              <a:gd name="connsiteY21" fmla="*/ 305957 h 752569"/>
              <a:gd name="connsiteX22" fmla="*/ 451665 w 519486"/>
              <a:gd name="connsiteY22" fmla="*/ 351317 h 752569"/>
              <a:gd name="connsiteX23" fmla="*/ 455477 w 519486"/>
              <a:gd name="connsiteY23" fmla="*/ 386258 h 752569"/>
              <a:gd name="connsiteX24" fmla="*/ 513035 w 519486"/>
              <a:gd name="connsiteY24" fmla="*/ 429966 h 752569"/>
              <a:gd name="connsiteX25" fmla="*/ 513035 w 519486"/>
              <a:gd name="connsiteY25" fmla="*/ 430601 h 752569"/>
              <a:gd name="connsiteX26" fmla="*/ 519133 w 519486"/>
              <a:gd name="connsiteY26" fmla="*/ 448263 h 752569"/>
              <a:gd name="connsiteX27" fmla="*/ 396140 w 519486"/>
              <a:gd name="connsiteY27" fmla="*/ 747486 h 752569"/>
              <a:gd name="connsiteX28" fmla="*/ 362089 w 519486"/>
              <a:gd name="connsiteY28" fmla="*/ 732239 h 752569"/>
              <a:gd name="connsiteX29" fmla="*/ 310376 w 519486"/>
              <a:gd name="connsiteY29" fmla="*/ 752569 h 752569"/>
              <a:gd name="connsiteX30" fmla="*/ 260696 w 519486"/>
              <a:gd name="connsiteY30" fmla="*/ 732239 h 752569"/>
              <a:gd name="connsiteX31" fmla="*/ 208983 w 519486"/>
              <a:gd name="connsiteY31" fmla="*/ 752569 h 752569"/>
              <a:gd name="connsiteX32" fmla="*/ 157016 w 519486"/>
              <a:gd name="connsiteY32" fmla="*/ 732239 h 752569"/>
              <a:gd name="connsiteX33" fmla="*/ 123345 w 519486"/>
              <a:gd name="connsiteY33" fmla="*/ 747486 h 752569"/>
              <a:gd name="connsiteX34" fmla="*/ 353 w 519486"/>
              <a:gd name="connsiteY34" fmla="*/ 448263 h 752569"/>
              <a:gd name="connsiteX35" fmla="*/ 6451 w 519486"/>
              <a:gd name="connsiteY35" fmla="*/ 430601 h 752569"/>
              <a:gd name="connsiteX36" fmla="*/ 63500 w 519486"/>
              <a:gd name="connsiteY36" fmla="*/ 387275 h 752569"/>
              <a:gd name="connsiteX37" fmla="*/ 67312 w 519486"/>
              <a:gd name="connsiteY37" fmla="*/ 352333 h 752569"/>
              <a:gd name="connsiteX38" fmla="*/ 214319 w 519486"/>
              <a:gd name="connsiteY38" fmla="*/ 306973 h 752569"/>
              <a:gd name="connsiteX39" fmla="*/ 253708 w 519486"/>
              <a:gd name="connsiteY39" fmla="*/ 290074 h 752569"/>
              <a:gd name="connsiteX40" fmla="*/ 258282 w 519486"/>
              <a:gd name="connsiteY40" fmla="*/ 287915 h 752569"/>
              <a:gd name="connsiteX41" fmla="*/ 69218 w 519486"/>
              <a:gd name="connsiteY41" fmla="*/ 335434 h 752569"/>
              <a:gd name="connsiteX42" fmla="*/ 72649 w 519486"/>
              <a:gd name="connsiteY42" fmla="*/ 298206 h 752569"/>
              <a:gd name="connsiteX43" fmla="*/ 259171 w 519486"/>
              <a:gd name="connsiteY43" fmla="*/ 251067 h 752569"/>
              <a:gd name="connsiteX44" fmla="*/ 259235 w 519486"/>
              <a:gd name="connsiteY44" fmla="*/ 158576 h 752569"/>
              <a:gd name="connsiteX45" fmla="*/ 153331 w 519486"/>
              <a:gd name="connsiteY45" fmla="*/ 180932 h 752569"/>
              <a:gd name="connsiteX46" fmla="*/ 148757 w 519486"/>
              <a:gd name="connsiteY46" fmla="*/ 186776 h 752569"/>
              <a:gd name="connsiteX47" fmla="*/ 144056 w 519486"/>
              <a:gd name="connsiteY47" fmla="*/ 210155 h 752569"/>
              <a:gd name="connsiteX48" fmla="*/ 144145 w 519486"/>
              <a:gd name="connsiteY48" fmla="*/ 210918 h 752569"/>
              <a:gd name="connsiteX49" fmla="*/ 145962 w 519486"/>
              <a:gd name="connsiteY49" fmla="*/ 211680 h 752569"/>
              <a:gd name="connsiteX50" fmla="*/ 372508 w 519486"/>
              <a:gd name="connsiteY50" fmla="*/ 211680 h 752569"/>
              <a:gd name="connsiteX51" fmla="*/ 373270 w 519486"/>
              <a:gd name="connsiteY51" fmla="*/ 211769 h 752569"/>
              <a:gd name="connsiteX52" fmla="*/ 374414 w 519486"/>
              <a:gd name="connsiteY52" fmla="*/ 210155 h 752569"/>
              <a:gd name="connsiteX53" fmla="*/ 369713 w 519486"/>
              <a:gd name="connsiteY53" fmla="*/ 186776 h 752569"/>
              <a:gd name="connsiteX54" fmla="*/ 365138 w 519486"/>
              <a:gd name="connsiteY54" fmla="*/ 180932 h 752569"/>
              <a:gd name="connsiteX55" fmla="*/ 259235 w 519486"/>
              <a:gd name="connsiteY55" fmla="*/ 158576 h 752569"/>
              <a:gd name="connsiteX56" fmla="*/ 259044 w 519486"/>
              <a:gd name="connsiteY56" fmla="*/ 0 h 752569"/>
              <a:gd name="connsiteX57" fmla="*/ 271750 w 519486"/>
              <a:gd name="connsiteY57" fmla="*/ 11181 h 752569"/>
              <a:gd name="connsiteX58" fmla="*/ 276451 w 519486"/>
              <a:gd name="connsiteY58" fmla="*/ 60861 h 752569"/>
              <a:gd name="connsiteX59" fmla="*/ 285218 w 519486"/>
              <a:gd name="connsiteY59" fmla="*/ 60861 h 752569"/>
              <a:gd name="connsiteX60" fmla="*/ 327021 w 519486"/>
              <a:gd name="connsiteY60" fmla="*/ 74710 h 752569"/>
              <a:gd name="connsiteX61" fmla="*/ 285218 w 519486"/>
              <a:gd name="connsiteY61" fmla="*/ 88560 h 752569"/>
              <a:gd name="connsiteX62" fmla="*/ 278866 w 519486"/>
              <a:gd name="connsiteY62" fmla="*/ 88560 h 752569"/>
              <a:gd name="connsiteX63" fmla="*/ 283312 w 519486"/>
              <a:gd name="connsiteY63" fmla="*/ 135317 h 752569"/>
              <a:gd name="connsiteX64" fmla="*/ 378734 w 519486"/>
              <a:gd name="connsiteY64" fmla="*/ 163143 h 752569"/>
              <a:gd name="connsiteX65" fmla="*/ 386358 w 519486"/>
              <a:gd name="connsiteY65" fmla="*/ 172800 h 752569"/>
              <a:gd name="connsiteX66" fmla="*/ 400334 w 519486"/>
              <a:gd name="connsiteY66" fmla="*/ 236329 h 752569"/>
              <a:gd name="connsiteX67" fmla="*/ 431844 w 519486"/>
              <a:gd name="connsiteY67" fmla="*/ 246748 h 752569"/>
              <a:gd name="connsiteX68" fmla="*/ 441373 w 519486"/>
              <a:gd name="connsiteY68" fmla="*/ 258565 h 752569"/>
              <a:gd name="connsiteX69" fmla="*/ 443915 w 519486"/>
              <a:gd name="connsiteY69" fmla="*/ 281817 h 752569"/>
              <a:gd name="connsiteX70" fmla="*/ 259172 w 519486"/>
              <a:gd name="connsiteY70" fmla="*/ 236583 h 752569"/>
              <a:gd name="connsiteX71" fmla="*/ 258663 w 519486"/>
              <a:gd name="connsiteY71" fmla="*/ 236583 h 752569"/>
              <a:gd name="connsiteX72" fmla="*/ 73920 w 519486"/>
              <a:gd name="connsiteY72" fmla="*/ 281817 h 752569"/>
              <a:gd name="connsiteX73" fmla="*/ 76588 w 519486"/>
              <a:gd name="connsiteY73" fmla="*/ 258565 h 752569"/>
              <a:gd name="connsiteX74" fmla="*/ 85990 w 519486"/>
              <a:gd name="connsiteY74" fmla="*/ 246748 h 752569"/>
              <a:gd name="connsiteX75" fmla="*/ 117501 w 519486"/>
              <a:gd name="connsiteY75" fmla="*/ 236329 h 752569"/>
              <a:gd name="connsiteX76" fmla="*/ 131604 w 519486"/>
              <a:gd name="connsiteY76" fmla="*/ 172800 h 752569"/>
              <a:gd name="connsiteX77" fmla="*/ 139228 w 519486"/>
              <a:gd name="connsiteY77" fmla="*/ 163143 h 752569"/>
              <a:gd name="connsiteX78" fmla="*/ 234649 w 519486"/>
              <a:gd name="connsiteY78" fmla="*/ 135317 h 752569"/>
              <a:gd name="connsiteX79" fmla="*/ 239096 w 519486"/>
              <a:gd name="connsiteY79" fmla="*/ 88560 h 752569"/>
              <a:gd name="connsiteX80" fmla="*/ 232997 w 519486"/>
              <a:gd name="connsiteY80" fmla="*/ 88560 h 752569"/>
              <a:gd name="connsiteX81" fmla="*/ 191068 w 519486"/>
              <a:gd name="connsiteY81" fmla="*/ 74710 h 752569"/>
              <a:gd name="connsiteX82" fmla="*/ 232997 w 519486"/>
              <a:gd name="connsiteY82" fmla="*/ 60861 h 752569"/>
              <a:gd name="connsiteX83" fmla="*/ 241637 w 519486"/>
              <a:gd name="connsiteY83" fmla="*/ 60861 h 752569"/>
              <a:gd name="connsiteX84" fmla="*/ 246338 w 519486"/>
              <a:gd name="connsiteY84" fmla="*/ 11181 h 752569"/>
              <a:gd name="connsiteX85" fmla="*/ 259044 w 519486"/>
              <a:gd name="connsiteY85" fmla="*/ 0 h 752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19486" h="752569">
                <a:moveTo>
                  <a:pt x="207966" y="369740"/>
                </a:moveTo>
                <a:cubicBezTo>
                  <a:pt x="164258" y="387783"/>
                  <a:pt x="78366" y="431110"/>
                  <a:pt x="45713" y="457792"/>
                </a:cubicBezTo>
                <a:cubicBezTo>
                  <a:pt x="37581" y="464018"/>
                  <a:pt x="42155" y="466178"/>
                  <a:pt x="45713" y="470498"/>
                </a:cubicBezTo>
                <a:cubicBezTo>
                  <a:pt x="46246" y="470879"/>
                  <a:pt x="46957" y="470879"/>
                  <a:pt x="47491" y="470498"/>
                </a:cubicBezTo>
                <a:cubicBezTo>
                  <a:pt x="142150" y="418531"/>
                  <a:pt x="195896" y="420055"/>
                  <a:pt x="222706" y="411543"/>
                </a:cubicBezTo>
                <a:cubicBezTo>
                  <a:pt x="223721" y="411250"/>
                  <a:pt x="224497" y="410424"/>
                  <a:pt x="224738" y="409383"/>
                </a:cubicBezTo>
                <a:lnTo>
                  <a:pt x="224993" y="409763"/>
                </a:lnTo>
                <a:cubicBezTo>
                  <a:pt x="226644" y="403411"/>
                  <a:pt x="230964" y="358686"/>
                  <a:pt x="207966" y="369740"/>
                </a:cubicBezTo>
                <a:close/>
                <a:moveTo>
                  <a:pt x="311900" y="369486"/>
                </a:moveTo>
                <a:cubicBezTo>
                  <a:pt x="288903" y="358686"/>
                  <a:pt x="293223" y="403157"/>
                  <a:pt x="294875" y="409510"/>
                </a:cubicBezTo>
                <a:cubicBezTo>
                  <a:pt x="295104" y="410551"/>
                  <a:pt x="295892" y="411377"/>
                  <a:pt x="296907" y="411670"/>
                </a:cubicBezTo>
                <a:cubicBezTo>
                  <a:pt x="323717" y="419802"/>
                  <a:pt x="377463" y="418658"/>
                  <a:pt x="472122" y="470625"/>
                </a:cubicBezTo>
                <a:cubicBezTo>
                  <a:pt x="472656" y="471006"/>
                  <a:pt x="473367" y="471006"/>
                  <a:pt x="473900" y="470625"/>
                </a:cubicBezTo>
                <a:lnTo>
                  <a:pt x="474155" y="470244"/>
                </a:lnTo>
                <a:cubicBezTo>
                  <a:pt x="477458" y="466051"/>
                  <a:pt x="482032" y="463891"/>
                  <a:pt x="474155" y="457538"/>
                </a:cubicBezTo>
                <a:cubicBezTo>
                  <a:pt x="441500" y="430856"/>
                  <a:pt x="355609" y="387528"/>
                  <a:pt x="311900" y="369486"/>
                </a:cubicBezTo>
                <a:close/>
                <a:moveTo>
                  <a:pt x="259171" y="251067"/>
                </a:moveTo>
                <a:cubicBezTo>
                  <a:pt x="323209" y="251067"/>
                  <a:pt x="407703" y="282832"/>
                  <a:pt x="445821" y="298206"/>
                </a:cubicBezTo>
                <a:lnTo>
                  <a:pt x="449760" y="334418"/>
                </a:lnTo>
                <a:cubicBezTo>
                  <a:pt x="410752" y="318408"/>
                  <a:pt x="326767" y="286898"/>
                  <a:pt x="260569" y="286898"/>
                </a:cubicBezTo>
                <a:cubicBezTo>
                  <a:pt x="262017" y="287863"/>
                  <a:pt x="263606" y="288588"/>
                  <a:pt x="265270" y="289058"/>
                </a:cubicBezTo>
                <a:cubicBezTo>
                  <a:pt x="275435" y="293251"/>
                  <a:pt x="289030" y="298841"/>
                  <a:pt x="304531" y="305957"/>
                </a:cubicBezTo>
                <a:cubicBezTo>
                  <a:pt x="355037" y="315854"/>
                  <a:pt x="404348" y="331051"/>
                  <a:pt x="451665" y="351317"/>
                </a:cubicBezTo>
                <a:lnTo>
                  <a:pt x="455477" y="386258"/>
                </a:lnTo>
                <a:cubicBezTo>
                  <a:pt x="475438" y="399777"/>
                  <a:pt x="494649" y="414363"/>
                  <a:pt x="513035" y="429966"/>
                </a:cubicBezTo>
                <a:lnTo>
                  <a:pt x="513035" y="430601"/>
                </a:lnTo>
                <a:cubicBezTo>
                  <a:pt x="518104" y="434960"/>
                  <a:pt x="520430" y="441707"/>
                  <a:pt x="519133" y="448263"/>
                </a:cubicBezTo>
                <a:cubicBezTo>
                  <a:pt x="510493" y="492606"/>
                  <a:pt x="472376" y="666804"/>
                  <a:pt x="396140" y="747486"/>
                </a:cubicBezTo>
                <a:cubicBezTo>
                  <a:pt x="387488" y="737766"/>
                  <a:pt x="375099" y="732214"/>
                  <a:pt x="362089" y="732239"/>
                </a:cubicBezTo>
                <a:cubicBezTo>
                  <a:pt x="340870" y="732493"/>
                  <a:pt x="319524" y="752569"/>
                  <a:pt x="310376" y="752569"/>
                </a:cubicBezTo>
                <a:cubicBezTo>
                  <a:pt x="301228" y="752569"/>
                  <a:pt x="286997" y="732239"/>
                  <a:pt x="260696" y="732239"/>
                </a:cubicBezTo>
                <a:cubicBezTo>
                  <a:pt x="234395" y="732239"/>
                  <a:pt x="218131" y="752569"/>
                  <a:pt x="208983" y="752569"/>
                </a:cubicBezTo>
                <a:cubicBezTo>
                  <a:pt x="199835" y="752569"/>
                  <a:pt x="176837" y="732239"/>
                  <a:pt x="157016" y="732239"/>
                </a:cubicBezTo>
                <a:cubicBezTo>
                  <a:pt x="144234" y="732760"/>
                  <a:pt x="132163" y="738223"/>
                  <a:pt x="123345" y="747486"/>
                </a:cubicBezTo>
                <a:cubicBezTo>
                  <a:pt x="46856" y="666804"/>
                  <a:pt x="8993" y="492606"/>
                  <a:pt x="353" y="448263"/>
                </a:cubicBezTo>
                <a:cubicBezTo>
                  <a:pt x="-943" y="441707"/>
                  <a:pt x="1382" y="434960"/>
                  <a:pt x="6451" y="430601"/>
                </a:cubicBezTo>
                <a:cubicBezTo>
                  <a:pt x="24672" y="415151"/>
                  <a:pt x="43717" y="400679"/>
                  <a:pt x="63500" y="387275"/>
                </a:cubicBezTo>
                <a:lnTo>
                  <a:pt x="67312" y="352333"/>
                </a:lnTo>
                <a:cubicBezTo>
                  <a:pt x="114578" y="332067"/>
                  <a:pt x="163852" y="316871"/>
                  <a:pt x="214319" y="306973"/>
                </a:cubicBezTo>
                <a:cubicBezTo>
                  <a:pt x="229948" y="299858"/>
                  <a:pt x="243543" y="294013"/>
                  <a:pt x="253708" y="290074"/>
                </a:cubicBezTo>
                <a:cubicBezTo>
                  <a:pt x="255334" y="289579"/>
                  <a:pt x="256871" y="288854"/>
                  <a:pt x="258282" y="287915"/>
                </a:cubicBezTo>
                <a:cubicBezTo>
                  <a:pt x="192211" y="288422"/>
                  <a:pt x="108098" y="319425"/>
                  <a:pt x="69218" y="335434"/>
                </a:cubicBezTo>
                <a:lnTo>
                  <a:pt x="72649" y="298206"/>
                </a:lnTo>
                <a:cubicBezTo>
                  <a:pt x="110258" y="282832"/>
                  <a:pt x="195133" y="251067"/>
                  <a:pt x="259171" y="251067"/>
                </a:cubicBezTo>
                <a:close/>
                <a:moveTo>
                  <a:pt x="259235" y="158576"/>
                </a:moveTo>
                <a:cubicBezTo>
                  <a:pt x="223147" y="158576"/>
                  <a:pt x="187059" y="166028"/>
                  <a:pt x="153331" y="180932"/>
                </a:cubicBezTo>
                <a:cubicBezTo>
                  <a:pt x="150790" y="181821"/>
                  <a:pt x="149012" y="184095"/>
                  <a:pt x="148757" y="186776"/>
                </a:cubicBezTo>
                <a:lnTo>
                  <a:pt x="144056" y="210155"/>
                </a:lnTo>
                <a:cubicBezTo>
                  <a:pt x="144018" y="210409"/>
                  <a:pt x="144043" y="210676"/>
                  <a:pt x="144145" y="210918"/>
                </a:cubicBezTo>
                <a:cubicBezTo>
                  <a:pt x="144437" y="211629"/>
                  <a:pt x="145251" y="211972"/>
                  <a:pt x="145962" y="211680"/>
                </a:cubicBezTo>
                <a:cubicBezTo>
                  <a:pt x="218119" y="179839"/>
                  <a:pt x="300351" y="179839"/>
                  <a:pt x="372508" y="211680"/>
                </a:cubicBezTo>
                <a:cubicBezTo>
                  <a:pt x="372749" y="211782"/>
                  <a:pt x="373016" y="211807"/>
                  <a:pt x="373270" y="211769"/>
                </a:cubicBezTo>
                <a:cubicBezTo>
                  <a:pt x="374032" y="211642"/>
                  <a:pt x="374541" y="210918"/>
                  <a:pt x="374414" y="210155"/>
                </a:cubicBezTo>
                <a:lnTo>
                  <a:pt x="369713" y="186776"/>
                </a:lnTo>
                <a:cubicBezTo>
                  <a:pt x="369407" y="184121"/>
                  <a:pt x="367642" y="181872"/>
                  <a:pt x="365138" y="180932"/>
                </a:cubicBezTo>
                <a:cubicBezTo>
                  <a:pt x="331411" y="166028"/>
                  <a:pt x="295323" y="158576"/>
                  <a:pt x="259235" y="158576"/>
                </a:cubicBezTo>
                <a:close/>
                <a:moveTo>
                  <a:pt x="259044" y="0"/>
                </a:moveTo>
                <a:cubicBezTo>
                  <a:pt x="265511" y="-51"/>
                  <a:pt x="270976" y="4764"/>
                  <a:pt x="271750" y="11181"/>
                </a:cubicBezTo>
                <a:lnTo>
                  <a:pt x="276451" y="60861"/>
                </a:lnTo>
                <a:lnTo>
                  <a:pt x="285218" y="60861"/>
                </a:lnTo>
                <a:cubicBezTo>
                  <a:pt x="319525" y="60861"/>
                  <a:pt x="327021" y="63656"/>
                  <a:pt x="327021" y="74710"/>
                </a:cubicBezTo>
                <a:cubicBezTo>
                  <a:pt x="327021" y="85764"/>
                  <a:pt x="319525" y="88560"/>
                  <a:pt x="285218" y="88560"/>
                </a:cubicBezTo>
                <a:lnTo>
                  <a:pt x="278866" y="88560"/>
                </a:lnTo>
                <a:lnTo>
                  <a:pt x="283312" y="135317"/>
                </a:lnTo>
                <a:cubicBezTo>
                  <a:pt x="316412" y="139370"/>
                  <a:pt x="348646" y="148773"/>
                  <a:pt x="378734" y="163143"/>
                </a:cubicBezTo>
                <a:cubicBezTo>
                  <a:pt x="382609" y="165036"/>
                  <a:pt x="385404" y="168594"/>
                  <a:pt x="386358" y="172800"/>
                </a:cubicBezTo>
                <a:lnTo>
                  <a:pt x="400334" y="236329"/>
                </a:lnTo>
                <a:lnTo>
                  <a:pt x="431844" y="246748"/>
                </a:lnTo>
                <a:cubicBezTo>
                  <a:pt x="437028" y="248527"/>
                  <a:pt x="440738" y="253114"/>
                  <a:pt x="441373" y="258565"/>
                </a:cubicBezTo>
                <a:lnTo>
                  <a:pt x="443915" y="281817"/>
                </a:lnTo>
                <a:cubicBezTo>
                  <a:pt x="402621" y="265171"/>
                  <a:pt x="322701" y="236583"/>
                  <a:pt x="259172" y="236583"/>
                </a:cubicBezTo>
                <a:lnTo>
                  <a:pt x="258663" y="236583"/>
                </a:lnTo>
                <a:cubicBezTo>
                  <a:pt x="195515" y="236583"/>
                  <a:pt x="115341" y="265171"/>
                  <a:pt x="73920" y="281817"/>
                </a:cubicBezTo>
                <a:lnTo>
                  <a:pt x="76588" y="258565"/>
                </a:lnTo>
                <a:cubicBezTo>
                  <a:pt x="77108" y="253114"/>
                  <a:pt x="80794" y="248476"/>
                  <a:pt x="85990" y="246748"/>
                </a:cubicBezTo>
                <a:lnTo>
                  <a:pt x="117501" y="236329"/>
                </a:lnTo>
                <a:lnTo>
                  <a:pt x="131604" y="172800"/>
                </a:lnTo>
                <a:cubicBezTo>
                  <a:pt x="132519" y="168581"/>
                  <a:pt x="135327" y="165011"/>
                  <a:pt x="139228" y="163143"/>
                </a:cubicBezTo>
                <a:cubicBezTo>
                  <a:pt x="169315" y="148748"/>
                  <a:pt x="201538" y="139345"/>
                  <a:pt x="234649" y="135317"/>
                </a:cubicBezTo>
                <a:lnTo>
                  <a:pt x="239096" y="88560"/>
                </a:lnTo>
                <a:lnTo>
                  <a:pt x="232997" y="88560"/>
                </a:lnTo>
                <a:cubicBezTo>
                  <a:pt x="198691" y="88560"/>
                  <a:pt x="191068" y="85764"/>
                  <a:pt x="191068" y="74710"/>
                </a:cubicBezTo>
                <a:cubicBezTo>
                  <a:pt x="191068" y="63656"/>
                  <a:pt x="198691" y="60861"/>
                  <a:pt x="232997" y="60861"/>
                </a:cubicBezTo>
                <a:lnTo>
                  <a:pt x="241637" y="60861"/>
                </a:lnTo>
                <a:lnTo>
                  <a:pt x="246338" y="11181"/>
                </a:lnTo>
                <a:cubicBezTo>
                  <a:pt x="247113" y="4764"/>
                  <a:pt x="252577" y="-51"/>
                  <a:pt x="259044" y="0"/>
                </a:cubicBezTo>
                <a:close/>
              </a:path>
            </a:pathLst>
          </a:custGeom>
          <a:solidFill>
            <a:schemeClr val="tx2"/>
          </a:solidFill>
          <a:ln w="1266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0639328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384BBA-013C-A53D-0F6D-6C607EF48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values </a:t>
            </a:r>
            <a:r>
              <a:rPr lang="en-GB" dirty="0">
                <a:latin typeface="+mn-lt"/>
              </a:rPr>
              <a:t>– The Blue Water way</a:t>
            </a:r>
          </a:p>
        </p:txBody>
      </p:sp>
      <p:pic>
        <p:nvPicPr>
          <p:cNvPr id="11" name="Picture 10" descr="A group of people sitting together&#10;&#10;Description automatically generated with medium confidence">
            <a:extLst>
              <a:ext uri="{FF2B5EF4-FFF2-40B4-BE49-F238E27FC236}">
                <a16:creationId xmlns:a16="http://schemas.microsoft.com/office/drawing/2014/main" id="{0532D067-75D7-57CB-F0D9-5C5258DD36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"/>
          <a:stretch/>
        </p:blipFill>
        <p:spPr>
          <a:xfrm>
            <a:off x="540000" y="1052513"/>
            <a:ext cx="2565000" cy="1377000"/>
          </a:xfrm>
          <a:prstGeom prst="rect">
            <a:avLst/>
          </a:prstGeom>
        </p:spPr>
      </p:pic>
      <p:pic>
        <p:nvPicPr>
          <p:cNvPr id="12" name="Picture 11" descr="Two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21BB40DC-4DFE-3020-BBDE-24A11922F9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"/>
          <a:stretch/>
        </p:blipFill>
        <p:spPr>
          <a:xfrm>
            <a:off x="6048000" y="1053000"/>
            <a:ext cx="2565000" cy="1377000"/>
          </a:xfrm>
          <a:prstGeom prst="rect">
            <a:avLst/>
          </a:prstGeom>
        </p:spPr>
      </p:pic>
      <p:pic>
        <p:nvPicPr>
          <p:cNvPr id="13" name="Picture 12" descr="A picture containing text, person, window&#10;&#10;Description automatically generated">
            <a:extLst>
              <a:ext uri="{FF2B5EF4-FFF2-40B4-BE49-F238E27FC236}">
                <a16:creationId xmlns:a16="http://schemas.microsoft.com/office/drawing/2014/main" id="{A296B978-D97C-537B-CAA5-2CCF9BA6CCB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"/>
          <a:stretch/>
        </p:blipFill>
        <p:spPr>
          <a:xfrm>
            <a:off x="3294000" y="1051636"/>
            <a:ext cx="2565000" cy="1377000"/>
          </a:xfrm>
          <a:prstGeom prst="rect">
            <a:avLst/>
          </a:prstGeom>
        </p:spPr>
      </p:pic>
      <p:pic>
        <p:nvPicPr>
          <p:cNvPr id="15" name="Picture 14" descr="A person standing in front of a classroom of students&#10;&#10;Description automatically generated with low confidence">
            <a:extLst>
              <a:ext uri="{FF2B5EF4-FFF2-40B4-BE49-F238E27FC236}">
                <a16:creationId xmlns:a16="http://schemas.microsoft.com/office/drawing/2014/main" id="{9E248273-27F2-6886-69E4-77D89B9F24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"/>
          <a:stretch/>
        </p:blipFill>
        <p:spPr>
          <a:xfrm>
            <a:off x="6048000" y="2889000"/>
            <a:ext cx="2565000" cy="1377000"/>
          </a:xfrm>
          <a:prstGeom prst="rect">
            <a:avLst/>
          </a:prstGeom>
        </p:spPr>
      </p:pic>
      <p:pic>
        <p:nvPicPr>
          <p:cNvPr id="16" name="Picture 15" descr="A group of people in a meeting&#10;&#10;Description automatically generated with medium confidence">
            <a:extLst>
              <a:ext uri="{FF2B5EF4-FFF2-40B4-BE49-F238E27FC236}">
                <a16:creationId xmlns:a16="http://schemas.microsoft.com/office/drawing/2014/main" id="{E76B7B77-047D-9F38-B3AA-80C311450FF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045"/>
          <a:stretch/>
        </p:blipFill>
        <p:spPr>
          <a:xfrm>
            <a:off x="3294000" y="2889000"/>
            <a:ext cx="2565000" cy="1377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88D4A19-43B0-8A75-151B-E9C5D574522F}"/>
              </a:ext>
            </a:extLst>
          </p:cNvPr>
          <p:cNvSpPr txBox="1"/>
          <p:nvPr/>
        </p:nvSpPr>
        <p:spPr>
          <a:xfrm>
            <a:off x="540000" y="2430000"/>
            <a:ext cx="2565000" cy="351000"/>
          </a:xfrm>
          <a:prstGeom prst="rect">
            <a:avLst/>
          </a:prstGeom>
          <a:solidFill>
            <a:schemeClr val="bg2"/>
          </a:solidFill>
        </p:spPr>
        <p:txBody>
          <a:bodyPr wrap="square" lIns="54000" tIns="108000" rIns="54000" bIns="108000" anchor="ctr">
            <a:noAutofit/>
          </a:bodyPr>
          <a:lstStyle/>
          <a:p>
            <a:pPr algn="ctr"/>
            <a:r>
              <a:rPr lang="en-GB" sz="675" b="1" dirty="0">
                <a:solidFill>
                  <a:schemeClr val="accent4"/>
                </a:solidFill>
                <a:latin typeface="+mj-lt"/>
              </a:rPr>
              <a:t>We play as a team</a:t>
            </a:r>
            <a:r>
              <a:rPr lang="en-GB" sz="675" dirty="0">
                <a:solidFill>
                  <a:schemeClr val="accent4"/>
                </a:solidFill>
                <a:latin typeface="+mj-lt"/>
              </a:rPr>
              <a:t> </a:t>
            </a:r>
            <a:endParaRPr lang="en-GB" sz="1350"/>
          </a:p>
          <a:p>
            <a:pPr algn="ctr">
              <a:spcBef>
                <a:spcPts val="150"/>
              </a:spcBef>
            </a:pPr>
            <a:r>
              <a:rPr lang="en-GB" sz="600" dirty="0"/>
              <a:t>– and we play to win ​</a:t>
            </a:r>
            <a:endParaRPr lang="en-GB" sz="135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8A2011-5043-A06B-A6C1-7921C842A19B}"/>
              </a:ext>
            </a:extLst>
          </p:cNvPr>
          <p:cNvSpPr txBox="1"/>
          <p:nvPr/>
        </p:nvSpPr>
        <p:spPr>
          <a:xfrm>
            <a:off x="3294000" y="4266000"/>
            <a:ext cx="2565000" cy="351000"/>
          </a:xfrm>
          <a:prstGeom prst="rect">
            <a:avLst/>
          </a:prstGeom>
          <a:solidFill>
            <a:schemeClr val="bg2"/>
          </a:solidFill>
        </p:spPr>
        <p:txBody>
          <a:bodyPr wrap="square" lIns="54000" tIns="108000" rIns="54000" bIns="108000" anchor="ctr">
            <a:noAutofit/>
          </a:bodyPr>
          <a:lstStyle/>
          <a:p>
            <a:pPr algn="ctr" defTabSz="685800">
              <a:defRPr/>
            </a:pPr>
            <a:r>
              <a:rPr lang="en-GB" sz="675" b="1" dirty="0">
                <a:solidFill>
                  <a:schemeClr val="accent4"/>
                </a:solidFill>
                <a:latin typeface="Arial Black"/>
              </a:rPr>
              <a:t>Our responsibility reaches beyond our business </a:t>
            </a:r>
            <a:endParaRPr lang="en-GB" sz="1350"/>
          </a:p>
          <a:p>
            <a:pPr algn="ctr" defTabSz="685800">
              <a:spcBef>
                <a:spcPts val="150"/>
              </a:spcBef>
              <a:defRPr/>
            </a:pPr>
            <a:r>
              <a:rPr lang="en-GB" sz="600" dirty="0"/>
              <a:t>– we take care of each other, our partners and society</a:t>
            </a:r>
            <a:endParaRPr lang="en-GB" sz="135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13244B-C1F8-2169-7F8F-CF909B47390A}"/>
              </a:ext>
            </a:extLst>
          </p:cNvPr>
          <p:cNvSpPr txBox="1"/>
          <p:nvPr/>
        </p:nvSpPr>
        <p:spPr>
          <a:xfrm>
            <a:off x="3294000" y="2430000"/>
            <a:ext cx="2565000" cy="351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108000" rIns="0" bIns="108000" anchor="ctr">
            <a:noAutofit/>
          </a:bodyPr>
          <a:lstStyle/>
          <a:p>
            <a:pPr algn="ctr" defTabSz="685800">
              <a:defRPr/>
            </a:pPr>
            <a:r>
              <a:rPr lang="en-GB" sz="675" b="1" dirty="0">
                <a:solidFill>
                  <a:schemeClr val="accent4"/>
                </a:solidFill>
                <a:latin typeface="Arial Black"/>
              </a:rPr>
              <a:t>The colour of service is Blue </a:t>
            </a:r>
            <a:endParaRPr lang="en-GB" sz="1350"/>
          </a:p>
          <a:p>
            <a:pPr algn="ctr" defTabSz="685800">
              <a:spcBef>
                <a:spcPts val="150"/>
              </a:spcBef>
              <a:defRPr/>
            </a:pPr>
            <a:r>
              <a:rPr lang="en-GB" sz="600" dirty="0"/>
              <a:t>– we work with passion to serve customers better, every day, everywhere</a:t>
            </a:r>
            <a:endParaRPr lang="en-GB" sz="135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D72D04-FD03-1785-7623-6A8A2804A7A9}"/>
              </a:ext>
            </a:extLst>
          </p:cNvPr>
          <p:cNvSpPr txBox="1"/>
          <p:nvPr/>
        </p:nvSpPr>
        <p:spPr>
          <a:xfrm>
            <a:off x="6048000" y="2430000"/>
            <a:ext cx="2565000" cy="351000"/>
          </a:xfrm>
          <a:prstGeom prst="rect">
            <a:avLst/>
          </a:prstGeom>
          <a:solidFill>
            <a:schemeClr val="bg2"/>
          </a:solidFill>
        </p:spPr>
        <p:txBody>
          <a:bodyPr wrap="square" lIns="54000" tIns="108000" rIns="54000" bIns="108000" anchor="ctr">
            <a:noAutofit/>
          </a:bodyPr>
          <a:lstStyle/>
          <a:p>
            <a:pPr algn="ctr" defTabSz="685800">
              <a:defRPr/>
            </a:pPr>
            <a:r>
              <a:rPr lang="en-GB" sz="675" b="1" dirty="0">
                <a:solidFill>
                  <a:schemeClr val="accent4"/>
                </a:solidFill>
                <a:latin typeface="Arial Black"/>
              </a:rPr>
              <a:t>We keep our promises</a:t>
            </a:r>
            <a:endParaRPr lang="en-GB" sz="1350"/>
          </a:p>
          <a:p>
            <a:pPr algn="ctr" defTabSz="685800">
              <a:spcBef>
                <a:spcPts val="150"/>
              </a:spcBef>
              <a:defRPr/>
            </a:pPr>
            <a:r>
              <a:rPr lang="en-GB" sz="600" dirty="0"/>
              <a:t>– because our business is built on trust</a:t>
            </a:r>
            <a:endParaRPr lang="en-GB" sz="135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CAE9EB-8837-CBAC-977E-C08B0D8068C0}"/>
              </a:ext>
            </a:extLst>
          </p:cNvPr>
          <p:cNvSpPr txBox="1"/>
          <p:nvPr/>
        </p:nvSpPr>
        <p:spPr>
          <a:xfrm>
            <a:off x="540000" y="4266000"/>
            <a:ext cx="2565000" cy="351000"/>
          </a:xfrm>
          <a:prstGeom prst="rect">
            <a:avLst/>
          </a:prstGeom>
          <a:solidFill>
            <a:schemeClr val="bg2"/>
          </a:solidFill>
        </p:spPr>
        <p:txBody>
          <a:bodyPr wrap="square" lIns="54000" tIns="108000" rIns="54000" bIns="108000" anchor="ctr">
            <a:noAutofit/>
          </a:bodyPr>
          <a:lstStyle/>
          <a:p>
            <a:pPr algn="ctr" defTabSz="685800">
              <a:defRPr/>
            </a:pPr>
            <a:r>
              <a:rPr lang="en-GB" sz="675" b="1" dirty="0">
                <a:solidFill>
                  <a:schemeClr val="accent4"/>
                </a:solidFill>
                <a:latin typeface="Arial Black"/>
              </a:rPr>
              <a:t>We believe in strong and long-lasting relations </a:t>
            </a:r>
            <a:endParaRPr lang="en-GB" sz="1350"/>
          </a:p>
          <a:p>
            <a:pPr algn="ctr" defTabSz="685800">
              <a:spcBef>
                <a:spcPts val="150"/>
              </a:spcBef>
              <a:defRPr/>
            </a:pPr>
            <a:r>
              <a:rPr lang="en-GB" sz="600" dirty="0"/>
              <a:t>– enabling everyone to run a good business</a:t>
            </a:r>
            <a:endParaRPr lang="en-GB" sz="135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259F11-626D-A680-B3DE-E939B2EDFF60}"/>
              </a:ext>
            </a:extLst>
          </p:cNvPr>
          <p:cNvSpPr txBox="1"/>
          <p:nvPr/>
        </p:nvSpPr>
        <p:spPr>
          <a:xfrm>
            <a:off x="6048000" y="4265561"/>
            <a:ext cx="2565000" cy="351000"/>
          </a:xfrm>
          <a:prstGeom prst="rect">
            <a:avLst/>
          </a:prstGeom>
          <a:solidFill>
            <a:schemeClr val="bg2"/>
          </a:solidFill>
        </p:spPr>
        <p:txBody>
          <a:bodyPr wrap="square" lIns="54000" tIns="108000" rIns="54000" bIns="108000" anchor="ctr">
            <a:noAutofit/>
          </a:bodyPr>
          <a:lstStyle/>
          <a:p>
            <a:pPr algn="ctr" defTabSz="685800">
              <a:defRPr/>
            </a:pPr>
            <a:r>
              <a:rPr lang="en-GB" sz="675" b="1" dirty="0">
                <a:solidFill>
                  <a:schemeClr val="accent4"/>
                </a:solidFill>
                <a:latin typeface="Arial Black"/>
              </a:rPr>
              <a:t>We constantly question status quo </a:t>
            </a:r>
            <a:endParaRPr lang="en-GB" sz="1350"/>
          </a:p>
          <a:p>
            <a:pPr algn="ctr" defTabSz="685800">
              <a:spcBef>
                <a:spcPts val="150"/>
              </a:spcBef>
              <a:defRPr/>
            </a:pPr>
            <a:r>
              <a:rPr lang="en-GB" sz="600" dirty="0"/>
              <a:t>– dedicated to improving our efficiency</a:t>
            </a:r>
            <a:endParaRPr lang="en-GB" sz="1350"/>
          </a:p>
        </p:txBody>
      </p:sp>
      <p:pic>
        <p:nvPicPr>
          <p:cNvPr id="24" name="Picture Placeholder 2">
            <a:extLst>
              <a:ext uri="{FF2B5EF4-FFF2-40B4-BE49-F238E27FC236}">
                <a16:creationId xmlns:a16="http://schemas.microsoft.com/office/drawing/2014/main" id="{DC6BBB60-42ED-F7F3-485C-B90624CAB34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000" y="2889000"/>
            <a:ext cx="2565000" cy="1377000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917114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7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5BE12-C072-A508-2997-F92DEB68C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Service &amp; Expertise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54FC16-FE55-2017-0F94-3934865ED13B}"/>
              </a:ext>
            </a:extLst>
          </p:cNvPr>
          <p:cNvSpPr txBox="1"/>
          <p:nvPr/>
        </p:nvSpPr>
        <p:spPr>
          <a:xfrm>
            <a:off x="540000" y="1998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Aerospace Logistics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E6568C-A564-1986-277D-E9CCA69B1FF7}"/>
              </a:ext>
            </a:extLst>
          </p:cNvPr>
          <p:cNvSpPr txBox="1"/>
          <p:nvPr/>
        </p:nvSpPr>
        <p:spPr>
          <a:xfrm>
            <a:off x="2192400" y="1998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Aid &amp; Development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B16EFE-FC85-FBE1-29C8-FECB6900586F}"/>
              </a:ext>
            </a:extLst>
          </p:cNvPr>
          <p:cNvSpPr txBox="1"/>
          <p:nvPr/>
        </p:nvSpPr>
        <p:spPr>
          <a:xfrm>
            <a:off x="3844800" y="1998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Vessel Chartering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DA1C81-CE47-8410-D5C3-258BD57F05BD}"/>
              </a:ext>
            </a:extLst>
          </p:cNvPr>
          <p:cNvSpPr txBox="1"/>
          <p:nvPr/>
        </p:nvSpPr>
        <p:spPr>
          <a:xfrm>
            <a:off x="5497200" y="1998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Exhibition Logistics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4E37F3-0AA6-1491-7C89-7AD73B6A1D7C}"/>
              </a:ext>
            </a:extLst>
          </p:cNvPr>
          <p:cNvSpPr txBox="1"/>
          <p:nvPr/>
        </p:nvSpPr>
        <p:spPr>
          <a:xfrm>
            <a:off x="7149600" y="1998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Gov. &amp; Defence Logistics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F928A9-198D-3389-FF21-EDABC69789B0}"/>
              </a:ext>
            </a:extLst>
          </p:cNvPr>
          <p:cNvSpPr txBox="1"/>
          <p:nvPr/>
        </p:nvSpPr>
        <p:spPr>
          <a:xfrm>
            <a:off x="540000" y="3267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North Atlantic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723720-A416-8B3C-D6C5-AB4FF5A07F76}"/>
              </a:ext>
            </a:extLst>
          </p:cNvPr>
          <p:cNvSpPr txBox="1"/>
          <p:nvPr/>
        </p:nvSpPr>
        <p:spPr>
          <a:xfrm>
            <a:off x="2192400" y="3267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Port Agency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8AD08A-DBC8-CCA0-BEA3-D406D5831458}"/>
              </a:ext>
            </a:extLst>
          </p:cNvPr>
          <p:cNvSpPr txBox="1"/>
          <p:nvPr/>
        </p:nvSpPr>
        <p:spPr>
          <a:xfrm>
            <a:off x="3844800" y="3267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Stevedoring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75020F-0422-2E7D-062B-7CFCBCE72118}"/>
              </a:ext>
            </a:extLst>
          </p:cNvPr>
          <p:cNvSpPr txBox="1"/>
          <p:nvPr/>
        </p:nvSpPr>
        <p:spPr>
          <a:xfrm>
            <a:off x="5497200" y="3267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Technical Engineering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FBD23C9-F8D0-9007-63AF-7C20BEEDA66D}"/>
              </a:ext>
            </a:extLst>
          </p:cNvPr>
          <p:cNvSpPr txBox="1"/>
          <p:nvPr/>
        </p:nvSpPr>
        <p:spPr>
          <a:xfrm>
            <a:off x="7149600" y="3267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Warehousing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F14074-0E79-049E-A10A-FAC115FC3762}"/>
              </a:ext>
            </a:extLst>
          </p:cNvPr>
          <p:cNvSpPr txBox="1"/>
          <p:nvPr/>
        </p:nvSpPr>
        <p:spPr>
          <a:xfrm>
            <a:off x="540000" y="4536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Cargo Insurance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097376-7BA8-397E-7332-1D648B248BAB}"/>
              </a:ext>
            </a:extLst>
          </p:cNvPr>
          <p:cNvSpPr txBox="1"/>
          <p:nvPr/>
        </p:nvSpPr>
        <p:spPr>
          <a:xfrm>
            <a:off x="2192400" y="4536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Customs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ABA419-BB37-3A8A-1523-D3DB0F7BF8A7}"/>
              </a:ext>
            </a:extLst>
          </p:cNvPr>
          <p:cNvSpPr txBox="1"/>
          <p:nvPr/>
        </p:nvSpPr>
        <p:spPr>
          <a:xfrm>
            <a:off x="3844800" y="4536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HSSEQ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97F7B6-4D9E-C3FC-1F4C-F45197F91D9C}"/>
              </a:ext>
            </a:extLst>
          </p:cNvPr>
          <p:cNvSpPr txBox="1"/>
          <p:nvPr/>
        </p:nvSpPr>
        <p:spPr>
          <a:xfrm>
            <a:off x="5497200" y="4536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IT solutions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59134B0-7927-9BDB-FAEF-EAB6237609CD}"/>
              </a:ext>
            </a:extLst>
          </p:cNvPr>
          <p:cNvSpPr/>
          <p:nvPr/>
        </p:nvSpPr>
        <p:spPr>
          <a:xfrm>
            <a:off x="839700" y="1107000"/>
            <a:ext cx="864000" cy="864000"/>
          </a:xfrm>
          <a:custGeom>
            <a:avLst/>
            <a:gdLst>
              <a:gd name="connsiteX0" fmla="*/ 432021 w 864042"/>
              <a:gd name="connsiteY0" fmla="*/ 0 h 864042"/>
              <a:gd name="connsiteX1" fmla="*/ 0 w 864042"/>
              <a:gd name="connsiteY1" fmla="*/ 432021 h 864042"/>
              <a:gd name="connsiteX2" fmla="*/ 432021 w 864042"/>
              <a:gd name="connsiteY2" fmla="*/ 864042 h 864042"/>
              <a:gd name="connsiteX3" fmla="*/ 864042 w 864042"/>
              <a:gd name="connsiteY3" fmla="*/ 432021 h 864042"/>
              <a:gd name="connsiteX4" fmla="*/ 432021 w 864042"/>
              <a:gd name="connsiteY4" fmla="*/ 0 h 86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42" h="864042">
                <a:moveTo>
                  <a:pt x="432021" y="0"/>
                </a:moveTo>
                <a:cubicBezTo>
                  <a:pt x="193412" y="0"/>
                  <a:pt x="0" y="193412"/>
                  <a:pt x="0" y="432021"/>
                </a:cubicBezTo>
                <a:cubicBezTo>
                  <a:pt x="0" y="670630"/>
                  <a:pt x="193412" y="864042"/>
                  <a:pt x="432021" y="864042"/>
                </a:cubicBezTo>
                <a:cubicBezTo>
                  <a:pt x="670630" y="864042"/>
                  <a:pt x="864042" y="670630"/>
                  <a:pt x="864042" y="432021"/>
                </a:cubicBezTo>
                <a:cubicBezTo>
                  <a:pt x="864042" y="193412"/>
                  <a:pt x="670641" y="0"/>
                  <a:pt x="432021" y="0"/>
                </a:cubicBezTo>
                <a:close/>
              </a:path>
            </a:pathLst>
          </a:custGeom>
          <a:noFill/>
          <a:ln w="104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EC9E868-F87B-6804-0F1A-100DB524E059}"/>
              </a:ext>
            </a:extLst>
          </p:cNvPr>
          <p:cNvSpPr/>
          <p:nvPr/>
        </p:nvSpPr>
        <p:spPr>
          <a:xfrm>
            <a:off x="1037369" y="1265371"/>
            <a:ext cx="468723" cy="547289"/>
          </a:xfrm>
          <a:custGeom>
            <a:avLst/>
            <a:gdLst>
              <a:gd name="connsiteX0" fmla="*/ 463617 w 468746"/>
              <a:gd name="connsiteY0" fmla="*/ 333071 h 547316"/>
              <a:gd name="connsiteX1" fmla="*/ 291321 w 468746"/>
              <a:gd name="connsiteY1" fmla="*/ 191257 h 547316"/>
              <a:gd name="connsiteX2" fmla="*/ 283670 w 468746"/>
              <a:gd name="connsiteY2" fmla="*/ 176132 h 547316"/>
              <a:gd name="connsiteX3" fmla="*/ 283670 w 468746"/>
              <a:gd name="connsiteY3" fmla="*/ 106087 h 547316"/>
              <a:gd name="connsiteX4" fmla="*/ 283670 w 468746"/>
              <a:gd name="connsiteY4" fmla="*/ 99928 h 547316"/>
              <a:gd name="connsiteX5" fmla="*/ 283470 w 468746"/>
              <a:gd name="connsiteY5" fmla="*/ 99928 h 547316"/>
              <a:gd name="connsiteX6" fmla="*/ 282261 w 468746"/>
              <a:gd name="connsiteY6" fmla="*/ 79515 h 547316"/>
              <a:gd name="connsiteX7" fmla="*/ 234394 w 468746"/>
              <a:gd name="connsiteY7" fmla="*/ 0 h 547316"/>
              <a:gd name="connsiteX8" fmla="*/ 186527 w 468746"/>
              <a:gd name="connsiteY8" fmla="*/ 79515 h 547316"/>
              <a:gd name="connsiteX9" fmla="*/ 185319 w 468746"/>
              <a:gd name="connsiteY9" fmla="*/ 99928 h 547316"/>
              <a:gd name="connsiteX10" fmla="*/ 185129 w 468746"/>
              <a:gd name="connsiteY10" fmla="*/ 99928 h 547316"/>
              <a:gd name="connsiteX11" fmla="*/ 185129 w 468746"/>
              <a:gd name="connsiteY11" fmla="*/ 106087 h 547316"/>
              <a:gd name="connsiteX12" fmla="*/ 185129 w 468746"/>
              <a:gd name="connsiteY12" fmla="*/ 176132 h 547316"/>
              <a:gd name="connsiteX13" fmla="*/ 177467 w 468746"/>
              <a:gd name="connsiteY13" fmla="*/ 191257 h 547316"/>
              <a:gd name="connsiteX14" fmla="*/ 5129 w 468746"/>
              <a:gd name="connsiteY14" fmla="*/ 333071 h 547316"/>
              <a:gd name="connsiteX15" fmla="*/ 0 w 468746"/>
              <a:gd name="connsiteY15" fmla="*/ 343939 h 547316"/>
              <a:gd name="connsiteX16" fmla="*/ 0 w 468746"/>
              <a:gd name="connsiteY16" fmla="*/ 396063 h 547316"/>
              <a:gd name="connsiteX17" fmla="*/ 11247 w 468746"/>
              <a:gd name="connsiteY17" fmla="*/ 407331 h 547316"/>
              <a:gd name="connsiteX18" fmla="*/ 11247 w 468746"/>
              <a:gd name="connsiteY18" fmla="*/ 407331 h 547316"/>
              <a:gd name="connsiteX19" fmla="*/ 168680 w 468746"/>
              <a:gd name="connsiteY19" fmla="*/ 365108 h 547316"/>
              <a:gd name="connsiteX20" fmla="*/ 184204 w 468746"/>
              <a:gd name="connsiteY20" fmla="*/ 374053 h 547316"/>
              <a:gd name="connsiteX21" fmla="*/ 184635 w 468746"/>
              <a:gd name="connsiteY21" fmla="*/ 377343 h 547316"/>
              <a:gd name="connsiteX22" fmla="*/ 184635 w 468746"/>
              <a:gd name="connsiteY22" fmla="*/ 413616 h 547316"/>
              <a:gd name="connsiteX23" fmla="*/ 184509 w 468746"/>
              <a:gd name="connsiteY23" fmla="*/ 419282 h 547316"/>
              <a:gd name="connsiteX24" fmla="*/ 181282 w 468746"/>
              <a:gd name="connsiteY24" fmla="*/ 427943 h 547316"/>
              <a:gd name="connsiteX25" fmla="*/ 143432 w 468746"/>
              <a:gd name="connsiteY25" fmla="*/ 473560 h 547316"/>
              <a:gd name="connsiteX26" fmla="*/ 140037 w 468746"/>
              <a:gd name="connsiteY26" fmla="*/ 482978 h 547316"/>
              <a:gd name="connsiteX27" fmla="*/ 140037 w 468746"/>
              <a:gd name="connsiteY27" fmla="*/ 537278 h 547316"/>
              <a:gd name="connsiteX28" fmla="*/ 144526 w 468746"/>
              <a:gd name="connsiteY28" fmla="*/ 544940 h 547316"/>
              <a:gd name="connsiteX29" fmla="*/ 146722 w 468746"/>
              <a:gd name="connsiteY29" fmla="*/ 546180 h 547316"/>
              <a:gd name="connsiteX30" fmla="*/ 155667 w 468746"/>
              <a:gd name="connsiteY30" fmla="*/ 545981 h 547316"/>
              <a:gd name="connsiteX31" fmla="*/ 234342 w 468746"/>
              <a:gd name="connsiteY31" fmla="*/ 507931 h 547316"/>
              <a:gd name="connsiteX32" fmla="*/ 313016 w 468746"/>
              <a:gd name="connsiteY32" fmla="*/ 545981 h 547316"/>
              <a:gd name="connsiteX33" fmla="*/ 321971 w 468746"/>
              <a:gd name="connsiteY33" fmla="*/ 546180 h 547316"/>
              <a:gd name="connsiteX34" fmla="*/ 324179 w 468746"/>
              <a:gd name="connsiteY34" fmla="*/ 544940 h 547316"/>
              <a:gd name="connsiteX35" fmla="*/ 328667 w 468746"/>
              <a:gd name="connsiteY35" fmla="*/ 537278 h 547316"/>
              <a:gd name="connsiteX36" fmla="*/ 328667 w 468746"/>
              <a:gd name="connsiteY36" fmla="*/ 483020 h 547316"/>
              <a:gd name="connsiteX37" fmla="*/ 325261 w 468746"/>
              <a:gd name="connsiteY37" fmla="*/ 473623 h 547316"/>
              <a:gd name="connsiteX38" fmla="*/ 287411 w 468746"/>
              <a:gd name="connsiteY38" fmla="*/ 428006 h 547316"/>
              <a:gd name="connsiteX39" fmla="*/ 284185 w 468746"/>
              <a:gd name="connsiteY39" fmla="*/ 419334 h 547316"/>
              <a:gd name="connsiteX40" fmla="*/ 284058 w 468746"/>
              <a:gd name="connsiteY40" fmla="*/ 413658 h 547316"/>
              <a:gd name="connsiteX41" fmla="*/ 284058 w 468746"/>
              <a:gd name="connsiteY41" fmla="*/ 377385 h 547316"/>
              <a:gd name="connsiteX42" fmla="*/ 296682 w 468746"/>
              <a:gd name="connsiteY42" fmla="*/ 364677 h 547316"/>
              <a:gd name="connsiteX43" fmla="*/ 300046 w 468746"/>
              <a:gd name="connsiteY43" fmla="*/ 365119 h 547316"/>
              <a:gd name="connsiteX44" fmla="*/ 457479 w 468746"/>
              <a:gd name="connsiteY44" fmla="*/ 407289 h 547316"/>
              <a:gd name="connsiteX45" fmla="*/ 468746 w 468746"/>
              <a:gd name="connsiteY45" fmla="*/ 396074 h 547316"/>
              <a:gd name="connsiteX46" fmla="*/ 468746 w 468746"/>
              <a:gd name="connsiteY46" fmla="*/ 343950 h 547316"/>
              <a:gd name="connsiteX47" fmla="*/ 463596 w 468746"/>
              <a:gd name="connsiteY47" fmla="*/ 333081 h 547316"/>
              <a:gd name="connsiteX48" fmla="*/ 463596 w 468746"/>
              <a:gd name="connsiteY48" fmla="*/ 333081 h 54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68746" h="547316">
                <a:moveTo>
                  <a:pt x="463617" y="333071"/>
                </a:moveTo>
                <a:lnTo>
                  <a:pt x="291321" y="191257"/>
                </a:lnTo>
                <a:cubicBezTo>
                  <a:pt x="286770" y="187505"/>
                  <a:pt x="284006" y="182018"/>
                  <a:pt x="283670" y="176132"/>
                </a:cubicBezTo>
                <a:cubicBezTo>
                  <a:pt x="283838" y="167282"/>
                  <a:pt x="283838" y="114380"/>
                  <a:pt x="283670" y="106087"/>
                </a:cubicBezTo>
                <a:lnTo>
                  <a:pt x="283670" y="99928"/>
                </a:lnTo>
                <a:lnTo>
                  <a:pt x="283470" y="99928"/>
                </a:lnTo>
                <a:cubicBezTo>
                  <a:pt x="283207" y="92580"/>
                  <a:pt x="282776" y="85643"/>
                  <a:pt x="282261" y="79515"/>
                </a:cubicBezTo>
                <a:cubicBezTo>
                  <a:pt x="278782" y="39427"/>
                  <a:pt x="259316" y="368"/>
                  <a:pt x="234394" y="0"/>
                </a:cubicBezTo>
                <a:cubicBezTo>
                  <a:pt x="209494" y="368"/>
                  <a:pt x="190027" y="39437"/>
                  <a:pt x="186527" y="79515"/>
                </a:cubicBezTo>
                <a:cubicBezTo>
                  <a:pt x="186012" y="85654"/>
                  <a:pt x="185592" y="92549"/>
                  <a:pt x="185319" y="99928"/>
                </a:cubicBezTo>
                <a:lnTo>
                  <a:pt x="185129" y="99928"/>
                </a:lnTo>
                <a:lnTo>
                  <a:pt x="185129" y="106087"/>
                </a:lnTo>
                <a:cubicBezTo>
                  <a:pt x="184930" y="114380"/>
                  <a:pt x="184909" y="167282"/>
                  <a:pt x="185129" y="176132"/>
                </a:cubicBezTo>
                <a:cubicBezTo>
                  <a:pt x="184804" y="182018"/>
                  <a:pt x="182018" y="187505"/>
                  <a:pt x="177467" y="191257"/>
                </a:cubicBezTo>
                <a:lnTo>
                  <a:pt x="5129" y="333071"/>
                </a:lnTo>
                <a:cubicBezTo>
                  <a:pt x="1881" y="335751"/>
                  <a:pt x="0" y="339724"/>
                  <a:pt x="0" y="343939"/>
                </a:cubicBezTo>
                <a:lnTo>
                  <a:pt x="0" y="396063"/>
                </a:lnTo>
                <a:cubicBezTo>
                  <a:pt x="0" y="402286"/>
                  <a:pt x="5035" y="407320"/>
                  <a:pt x="11247" y="407331"/>
                </a:cubicBezTo>
                <a:lnTo>
                  <a:pt x="11247" y="407331"/>
                </a:lnTo>
                <a:lnTo>
                  <a:pt x="168680" y="365108"/>
                </a:lnTo>
                <a:cubicBezTo>
                  <a:pt x="175438" y="363290"/>
                  <a:pt x="182386" y="367295"/>
                  <a:pt x="184204" y="374053"/>
                </a:cubicBezTo>
                <a:cubicBezTo>
                  <a:pt x="184488" y="375125"/>
                  <a:pt x="184635" y="376229"/>
                  <a:pt x="184635" y="377343"/>
                </a:cubicBezTo>
                <a:lnTo>
                  <a:pt x="184635" y="413616"/>
                </a:lnTo>
                <a:lnTo>
                  <a:pt x="184509" y="419282"/>
                </a:lnTo>
                <a:cubicBezTo>
                  <a:pt x="184436" y="422456"/>
                  <a:pt x="183300" y="425504"/>
                  <a:pt x="181282" y="427943"/>
                </a:cubicBezTo>
                <a:lnTo>
                  <a:pt x="143432" y="473560"/>
                </a:lnTo>
                <a:cubicBezTo>
                  <a:pt x="141236" y="476209"/>
                  <a:pt x="140037" y="479552"/>
                  <a:pt x="140037" y="482978"/>
                </a:cubicBezTo>
                <a:lnTo>
                  <a:pt x="140037" y="537278"/>
                </a:lnTo>
                <a:cubicBezTo>
                  <a:pt x="140037" y="540463"/>
                  <a:pt x="141761" y="543385"/>
                  <a:pt x="144526" y="544940"/>
                </a:cubicBezTo>
                <a:lnTo>
                  <a:pt x="146722" y="546180"/>
                </a:lnTo>
                <a:cubicBezTo>
                  <a:pt x="149508" y="547757"/>
                  <a:pt x="152945" y="547694"/>
                  <a:pt x="155667" y="545981"/>
                </a:cubicBezTo>
                <a:cubicBezTo>
                  <a:pt x="170393" y="536794"/>
                  <a:pt x="217776" y="507931"/>
                  <a:pt x="234342" y="507931"/>
                </a:cubicBezTo>
                <a:cubicBezTo>
                  <a:pt x="250907" y="507931"/>
                  <a:pt x="298332" y="536794"/>
                  <a:pt x="313016" y="545981"/>
                </a:cubicBezTo>
                <a:cubicBezTo>
                  <a:pt x="315738" y="547684"/>
                  <a:pt x="319175" y="547757"/>
                  <a:pt x="321971" y="546180"/>
                </a:cubicBezTo>
                <a:lnTo>
                  <a:pt x="324179" y="544940"/>
                </a:lnTo>
                <a:cubicBezTo>
                  <a:pt x="326943" y="543385"/>
                  <a:pt x="328656" y="540452"/>
                  <a:pt x="328667" y="537278"/>
                </a:cubicBezTo>
                <a:lnTo>
                  <a:pt x="328667" y="483020"/>
                </a:lnTo>
                <a:cubicBezTo>
                  <a:pt x="328667" y="479594"/>
                  <a:pt x="327458" y="476283"/>
                  <a:pt x="325261" y="473623"/>
                </a:cubicBezTo>
                <a:lnTo>
                  <a:pt x="287411" y="428006"/>
                </a:lnTo>
                <a:cubicBezTo>
                  <a:pt x="285393" y="425567"/>
                  <a:pt x="284258" y="422509"/>
                  <a:pt x="284185" y="419334"/>
                </a:cubicBezTo>
                <a:lnTo>
                  <a:pt x="284058" y="413658"/>
                </a:lnTo>
                <a:lnTo>
                  <a:pt x="284058" y="377385"/>
                </a:lnTo>
                <a:cubicBezTo>
                  <a:pt x="284037" y="370385"/>
                  <a:pt x="289682" y="364698"/>
                  <a:pt x="296682" y="364677"/>
                </a:cubicBezTo>
                <a:cubicBezTo>
                  <a:pt x="297817" y="364677"/>
                  <a:pt x="298952" y="364825"/>
                  <a:pt x="300046" y="365119"/>
                </a:cubicBezTo>
                <a:lnTo>
                  <a:pt x="457479" y="407289"/>
                </a:lnTo>
                <a:cubicBezTo>
                  <a:pt x="463680" y="407289"/>
                  <a:pt x="468715" y="402275"/>
                  <a:pt x="468746" y="396074"/>
                </a:cubicBezTo>
                <a:lnTo>
                  <a:pt x="468746" y="343950"/>
                </a:lnTo>
                <a:cubicBezTo>
                  <a:pt x="468746" y="339745"/>
                  <a:pt x="466844" y="335741"/>
                  <a:pt x="463596" y="333081"/>
                </a:cubicBezTo>
                <a:lnTo>
                  <a:pt x="463596" y="33308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04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 dirty="0">
              <a:solidFill>
                <a:schemeClr val="bg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F9C3930-7C20-F45C-58CD-3765744EC47A}"/>
              </a:ext>
            </a:extLst>
          </p:cNvPr>
          <p:cNvSpPr/>
          <p:nvPr/>
        </p:nvSpPr>
        <p:spPr>
          <a:xfrm>
            <a:off x="2492100" y="1107000"/>
            <a:ext cx="864000" cy="864000"/>
          </a:xfrm>
          <a:custGeom>
            <a:avLst/>
            <a:gdLst>
              <a:gd name="connsiteX0" fmla="*/ 936046 w 936045"/>
              <a:gd name="connsiteY0" fmla="*/ 468023 h 936045"/>
              <a:gd name="connsiteX1" fmla="*/ 468023 w 936045"/>
              <a:gd name="connsiteY1" fmla="*/ 936046 h 936045"/>
              <a:gd name="connsiteX2" fmla="*/ 0 w 936045"/>
              <a:gd name="connsiteY2" fmla="*/ 468023 h 936045"/>
              <a:gd name="connsiteX3" fmla="*/ 468023 w 936045"/>
              <a:gd name="connsiteY3" fmla="*/ 0 h 936045"/>
              <a:gd name="connsiteX4" fmla="*/ 936046 w 936045"/>
              <a:gd name="connsiteY4" fmla="*/ 468023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936046" y="468023"/>
                </a:moveTo>
                <a:cubicBezTo>
                  <a:pt x="936046" y="726505"/>
                  <a:pt x="726505" y="936046"/>
                  <a:pt x="468023" y="936046"/>
                </a:cubicBezTo>
                <a:cubicBezTo>
                  <a:pt x="209541" y="936046"/>
                  <a:pt x="0" y="726505"/>
                  <a:pt x="0" y="468023"/>
                </a:cubicBezTo>
                <a:cubicBezTo>
                  <a:pt x="0" y="209541"/>
                  <a:pt x="209541" y="0"/>
                  <a:pt x="468023" y="0"/>
                </a:cubicBezTo>
                <a:cubicBezTo>
                  <a:pt x="726505" y="0"/>
                  <a:pt x="936046" y="209541"/>
                  <a:pt x="936046" y="468023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FC2481C-2C33-FD0D-DF6B-3A473F543267}"/>
              </a:ext>
            </a:extLst>
          </p:cNvPr>
          <p:cNvSpPr/>
          <p:nvPr/>
        </p:nvSpPr>
        <p:spPr>
          <a:xfrm>
            <a:off x="2705693" y="1339144"/>
            <a:ext cx="436803" cy="358017"/>
          </a:xfrm>
          <a:custGeom>
            <a:avLst/>
            <a:gdLst>
              <a:gd name="connsiteX0" fmla="*/ 457923 w 473226"/>
              <a:gd name="connsiteY0" fmla="*/ 82031 h 387870"/>
              <a:gd name="connsiteX1" fmla="*/ 367272 w 473226"/>
              <a:gd name="connsiteY1" fmla="*/ 82031 h 387870"/>
              <a:gd name="connsiteX2" fmla="*/ 236619 w 473226"/>
              <a:gd name="connsiteY2" fmla="*/ 0 h 387870"/>
              <a:gd name="connsiteX3" fmla="*/ 105966 w 473226"/>
              <a:gd name="connsiteY3" fmla="*/ 82031 h 387870"/>
              <a:gd name="connsiteX4" fmla="*/ 15315 w 473226"/>
              <a:gd name="connsiteY4" fmla="*/ 82031 h 387870"/>
              <a:gd name="connsiteX5" fmla="*/ 0 w 473226"/>
              <a:gd name="connsiteY5" fmla="*/ 97346 h 387870"/>
              <a:gd name="connsiteX6" fmla="*/ 0 w 473226"/>
              <a:gd name="connsiteY6" fmla="*/ 357491 h 387870"/>
              <a:gd name="connsiteX7" fmla="*/ 15315 w 473226"/>
              <a:gd name="connsiteY7" fmla="*/ 372806 h 387870"/>
              <a:gd name="connsiteX8" fmla="*/ 65953 w 473226"/>
              <a:gd name="connsiteY8" fmla="*/ 372806 h 387870"/>
              <a:gd name="connsiteX9" fmla="*/ 65953 w 473226"/>
              <a:gd name="connsiteY9" fmla="*/ 385320 h 387870"/>
              <a:gd name="connsiteX10" fmla="*/ 68503 w 473226"/>
              <a:gd name="connsiteY10" fmla="*/ 387871 h 387870"/>
              <a:gd name="connsiteX11" fmla="*/ 110100 w 473226"/>
              <a:gd name="connsiteY11" fmla="*/ 387871 h 387870"/>
              <a:gd name="connsiteX12" fmla="*/ 112650 w 473226"/>
              <a:gd name="connsiteY12" fmla="*/ 385320 h 387870"/>
              <a:gd name="connsiteX13" fmla="*/ 112650 w 473226"/>
              <a:gd name="connsiteY13" fmla="*/ 372806 h 387870"/>
              <a:gd name="connsiteX14" fmla="*/ 360576 w 473226"/>
              <a:gd name="connsiteY14" fmla="*/ 372806 h 387870"/>
              <a:gd name="connsiteX15" fmla="*/ 360576 w 473226"/>
              <a:gd name="connsiteY15" fmla="*/ 385320 h 387870"/>
              <a:gd name="connsiteX16" fmla="*/ 363127 w 473226"/>
              <a:gd name="connsiteY16" fmla="*/ 387871 h 387870"/>
              <a:gd name="connsiteX17" fmla="*/ 404723 w 473226"/>
              <a:gd name="connsiteY17" fmla="*/ 387871 h 387870"/>
              <a:gd name="connsiteX18" fmla="*/ 407274 w 473226"/>
              <a:gd name="connsiteY18" fmla="*/ 385320 h 387870"/>
              <a:gd name="connsiteX19" fmla="*/ 407274 w 473226"/>
              <a:gd name="connsiteY19" fmla="*/ 372806 h 387870"/>
              <a:gd name="connsiteX20" fmla="*/ 457911 w 473226"/>
              <a:gd name="connsiteY20" fmla="*/ 372806 h 387870"/>
              <a:gd name="connsiteX21" fmla="*/ 473227 w 473226"/>
              <a:gd name="connsiteY21" fmla="*/ 357491 h 387870"/>
              <a:gd name="connsiteX22" fmla="*/ 473227 w 473226"/>
              <a:gd name="connsiteY22" fmla="*/ 97346 h 387870"/>
              <a:gd name="connsiteX23" fmla="*/ 457911 w 473226"/>
              <a:gd name="connsiteY23" fmla="*/ 82031 h 387870"/>
              <a:gd name="connsiteX24" fmla="*/ 236619 w 473226"/>
              <a:gd name="connsiteY24" fmla="*/ 34058 h 387870"/>
              <a:gd name="connsiteX25" fmla="*/ 328204 w 473226"/>
              <a:gd name="connsiteY25" fmla="*/ 82031 h 387870"/>
              <a:gd name="connsiteX26" fmla="*/ 145034 w 473226"/>
              <a:gd name="connsiteY26" fmla="*/ 82031 h 387870"/>
              <a:gd name="connsiteX27" fmla="*/ 236619 w 473226"/>
              <a:gd name="connsiteY27" fmla="*/ 34058 h 387870"/>
              <a:gd name="connsiteX28" fmla="*/ 236619 w 473226"/>
              <a:gd name="connsiteY28" fmla="*/ 334159 h 387870"/>
              <a:gd name="connsiteX29" fmla="*/ 131427 w 473226"/>
              <a:gd name="connsiteY29" fmla="*/ 228967 h 387870"/>
              <a:gd name="connsiteX30" fmla="*/ 236619 w 473226"/>
              <a:gd name="connsiteY30" fmla="*/ 123775 h 387870"/>
              <a:gd name="connsiteX31" fmla="*/ 341811 w 473226"/>
              <a:gd name="connsiteY31" fmla="*/ 228967 h 387870"/>
              <a:gd name="connsiteX32" fmla="*/ 236619 w 473226"/>
              <a:gd name="connsiteY32" fmla="*/ 334159 h 387870"/>
              <a:gd name="connsiteX33" fmla="*/ 310326 w 473226"/>
              <a:gd name="connsiteY33" fmla="*/ 207947 h 387870"/>
              <a:gd name="connsiteX34" fmla="*/ 310326 w 473226"/>
              <a:gd name="connsiteY34" fmla="*/ 252071 h 387870"/>
              <a:gd name="connsiteX35" fmla="*/ 304587 w 473226"/>
              <a:gd name="connsiteY35" fmla="*/ 257810 h 387870"/>
              <a:gd name="connsiteX36" fmla="*/ 270165 w 473226"/>
              <a:gd name="connsiteY36" fmla="*/ 257810 h 387870"/>
              <a:gd name="connsiteX37" fmla="*/ 264426 w 473226"/>
              <a:gd name="connsiteY37" fmla="*/ 263549 h 387870"/>
              <a:gd name="connsiteX38" fmla="*/ 264426 w 473226"/>
              <a:gd name="connsiteY38" fmla="*/ 297971 h 387870"/>
              <a:gd name="connsiteX39" fmla="*/ 258687 w 473226"/>
              <a:gd name="connsiteY39" fmla="*/ 303710 h 387870"/>
              <a:gd name="connsiteX40" fmla="*/ 214563 w 473226"/>
              <a:gd name="connsiteY40" fmla="*/ 303710 h 387870"/>
              <a:gd name="connsiteX41" fmla="*/ 208824 w 473226"/>
              <a:gd name="connsiteY41" fmla="*/ 297971 h 387870"/>
              <a:gd name="connsiteX42" fmla="*/ 208824 w 473226"/>
              <a:gd name="connsiteY42" fmla="*/ 263549 h 387870"/>
              <a:gd name="connsiteX43" fmla="*/ 203085 w 473226"/>
              <a:gd name="connsiteY43" fmla="*/ 257810 h 387870"/>
              <a:gd name="connsiteX44" fmla="*/ 168662 w 473226"/>
              <a:gd name="connsiteY44" fmla="*/ 257810 h 387870"/>
              <a:gd name="connsiteX45" fmla="*/ 162923 w 473226"/>
              <a:gd name="connsiteY45" fmla="*/ 252071 h 387870"/>
              <a:gd name="connsiteX46" fmla="*/ 162923 w 473226"/>
              <a:gd name="connsiteY46" fmla="*/ 207947 h 387870"/>
              <a:gd name="connsiteX47" fmla="*/ 168662 w 473226"/>
              <a:gd name="connsiteY47" fmla="*/ 202208 h 387870"/>
              <a:gd name="connsiteX48" fmla="*/ 203085 w 473226"/>
              <a:gd name="connsiteY48" fmla="*/ 202208 h 387870"/>
              <a:gd name="connsiteX49" fmla="*/ 208824 w 473226"/>
              <a:gd name="connsiteY49" fmla="*/ 196469 h 387870"/>
              <a:gd name="connsiteX50" fmla="*/ 208824 w 473226"/>
              <a:gd name="connsiteY50" fmla="*/ 162046 h 387870"/>
              <a:gd name="connsiteX51" fmla="*/ 214563 w 473226"/>
              <a:gd name="connsiteY51" fmla="*/ 156307 h 387870"/>
              <a:gd name="connsiteX52" fmla="*/ 258687 w 473226"/>
              <a:gd name="connsiteY52" fmla="*/ 156307 h 387870"/>
              <a:gd name="connsiteX53" fmla="*/ 264426 w 473226"/>
              <a:gd name="connsiteY53" fmla="*/ 162046 h 387870"/>
              <a:gd name="connsiteX54" fmla="*/ 264426 w 473226"/>
              <a:gd name="connsiteY54" fmla="*/ 196469 h 387870"/>
              <a:gd name="connsiteX55" fmla="*/ 270165 w 473226"/>
              <a:gd name="connsiteY55" fmla="*/ 202208 h 387870"/>
              <a:gd name="connsiteX56" fmla="*/ 304587 w 473226"/>
              <a:gd name="connsiteY56" fmla="*/ 202208 h 387870"/>
              <a:gd name="connsiteX57" fmla="*/ 310326 w 473226"/>
              <a:gd name="connsiteY57" fmla="*/ 207947 h 38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73226" h="387870">
                <a:moveTo>
                  <a:pt x="457923" y="82031"/>
                </a:moveTo>
                <a:lnTo>
                  <a:pt x="367272" y="82031"/>
                </a:lnTo>
                <a:cubicBezTo>
                  <a:pt x="359153" y="29686"/>
                  <a:pt x="306159" y="0"/>
                  <a:pt x="236619" y="0"/>
                </a:cubicBezTo>
                <a:cubicBezTo>
                  <a:pt x="167079" y="0"/>
                  <a:pt x="114085" y="29686"/>
                  <a:pt x="105966" y="82031"/>
                </a:cubicBezTo>
                <a:lnTo>
                  <a:pt x="15315" y="82031"/>
                </a:lnTo>
                <a:cubicBezTo>
                  <a:pt x="6855" y="82031"/>
                  <a:pt x="0" y="88886"/>
                  <a:pt x="0" y="97346"/>
                </a:cubicBezTo>
                <a:lnTo>
                  <a:pt x="0" y="357491"/>
                </a:lnTo>
                <a:cubicBezTo>
                  <a:pt x="0" y="365951"/>
                  <a:pt x="6855" y="372806"/>
                  <a:pt x="15315" y="372806"/>
                </a:cubicBezTo>
                <a:lnTo>
                  <a:pt x="65953" y="372806"/>
                </a:lnTo>
                <a:lnTo>
                  <a:pt x="65953" y="385320"/>
                </a:lnTo>
                <a:cubicBezTo>
                  <a:pt x="65953" y="386732"/>
                  <a:pt x="67091" y="387871"/>
                  <a:pt x="68503" y="387871"/>
                </a:cubicBezTo>
                <a:lnTo>
                  <a:pt x="110100" y="387871"/>
                </a:lnTo>
                <a:cubicBezTo>
                  <a:pt x="111512" y="387871"/>
                  <a:pt x="112650" y="386732"/>
                  <a:pt x="112650" y="385320"/>
                </a:cubicBezTo>
                <a:lnTo>
                  <a:pt x="112650" y="372806"/>
                </a:lnTo>
                <a:lnTo>
                  <a:pt x="360576" y="372806"/>
                </a:lnTo>
                <a:lnTo>
                  <a:pt x="360576" y="385320"/>
                </a:lnTo>
                <a:cubicBezTo>
                  <a:pt x="360576" y="386732"/>
                  <a:pt x="361715" y="387871"/>
                  <a:pt x="363127" y="387871"/>
                </a:cubicBezTo>
                <a:lnTo>
                  <a:pt x="404723" y="387871"/>
                </a:lnTo>
                <a:cubicBezTo>
                  <a:pt x="406135" y="387871"/>
                  <a:pt x="407274" y="386732"/>
                  <a:pt x="407274" y="385320"/>
                </a:cubicBezTo>
                <a:lnTo>
                  <a:pt x="407274" y="372806"/>
                </a:lnTo>
                <a:lnTo>
                  <a:pt x="457911" y="372806"/>
                </a:lnTo>
                <a:cubicBezTo>
                  <a:pt x="466372" y="372806"/>
                  <a:pt x="473227" y="365951"/>
                  <a:pt x="473227" y="357491"/>
                </a:cubicBezTo>
                <a:lnTo>
                  <a:pt x="473227" y="97346"/>
                </a:lnTo>
                <a:cubicBezTo>
                  <a:pt x="473227" y="88886"/>
                  <a:pt x="466372" y="82031"/>
                  <a:pt x="457911" y="82031"/>
                </a:cubicBezTo>
                <a:close/>
                <a:moveTo>
                  <a:pt x="236619" y="34058"/>
                </a:moveTo>
                <a:cubicBezTo>
                  <a:pt x="283203" y="34058"/>
                  <a:pt x="319367" y="48360"/>
                  <a:pt x="328204" y="82031"/>
                </a:cubicBezTo>
                <a:lnTo>
                  <a:pt x="145034" y="82031"/>
                </a:lnTo>
                <a:cubicBezTo>
                  <a:pt x="153871" y="48360"/>
                  <a:pt x="190035" y="34058"/>
                  <a:pt x="236619" y="34058"/>
                </a:cubicBezTo>
                <a:close/>
                <a:moveTo>
                  <a:pt x="236619" y="334159"/>
                </a:moveTo>
                <a:cubicBezTo>
                  <a:pt x="178523" y="334159"/>
                  <a:pt x="131427" y="287063"/>
                  <a:pt x="131427" y="228967"/>
                </a:cubicBezTo>
                <a:cubicBezTo>
                  <a:pt x="131427" y="170871"/>
                  <a:pt x="178523" y="123775"/>
                  <a:pt x="236619" y="123775"/>
                </a:cubicBezTo>
                <a:cubicBezTo>
                  <a:pt x="294715" y="123775"/>
                  <a:pt x="341811" y="170871"/>
                  <a:pt x="341811" y="228967"/>
                </a:cubicBezTo>
                <a:cubicBezTo>
                  <a:pt x="341811" y="287063"/>
                  <a:pt x="294715" y="334159"/>
                  <a:pt x="236619" y="334159"/>
                </a:cubicBezTo>
                <a:close/>
                <a:moveTo>
                  <a:pt x="310326" y="207947"/>
                </a:moveTo>
                <a:lnTo>
                  <a:pt x="310326" y="252071"/>
                </a:lnTo>
                <a:cubicBezTo>
                  <a:pt x="310326" y="255236"/>
                  <a:pt x="307753" y="257810"/>
                  <a:pt x="304587" y="257810"/>
                </a:cubicBezTo>
                <a:lnTo>
                  <a:pt x="270165" y="257810"/>
                </a:lnTo>
                <a:cubicBezTo>
                  <a:pt x="266999" y="257810"/>
                  <a:pt x="264426" y="260383"/>
                  <a:pt x="264426" y="263549"/>
                </a:cubicBezTo>
                <a:lnTo>
                  <a:pt x="264426" y="297971"/>
                </a:lnTo>
                <a:cubicBezTo>
                  <a:pt x="264426" y="301137"/>
                  <a:pt x="261852" y="303710"/>
                  <a:pt x="258687" y="303710"/>
                </a:cubicBezTo>
                <a:lnTo>
                  <a:pt x="214563" y="303710"/>
                </a:lnTo>
                <a:cubicBezTo>
                  <a:pt x="211397" y="303710"/>
                  <a:pt x="208824" y="301137"/>
                  <a:pt x="208824" y="297971"/>
                </a:cubicBezTo>
                <a:lnTo>
                  <a:pt x="208824" y="263549"/>
                </a:lnTo>
                <a:cubicBezTo>
                  <a:pt x="208824" y="260383"/>
                  <a:pt x="206250" y="257810"/>
                  <a:pt x="203085" y="257810"/>
                </a:cubicBezTo>
                <a:lnTo>
                  <a:pt x="168662" y="257810"/>
                </a:lnTo>
                <a:cubicBezTo>
                  <a:pt x="165497" y="257810"/>
                  <a:pt x="162923" y="255236"/>
                  <a:pt x="162923" y="252071"/>
                </a:cubicBezTo>
                <a:lnTo>
                  <a:pt x="162923" y="207947"/>
                </a:lnTo>
                <a:cubicBezTo>
                  <a:pt x="162923" y="204781"/>
                  <a:pt x="165497" y="202208"/>
                  <a:pt x="168662" y="202208"/>
                </a:cubicBezTo>
                <a:lnTo>
                  <a:pt x="203085" y="202208"/>
                </a:lnTo>
                <a:cubicBezTo>
                  <a:pt x="206250" y="202208"/>
                  <a:pt x="208824" y="199634"/>
                  <a:pt x="208824" y="196469"/>
                </a:cubicBezTo>
                <a:lnTo>
                  <a:pt x="208824" y="162046"/>
                </a:lnTo>
                <a:cubicBezTo>
                  <a:pt x="208824" y="158881"/>
                  <a:pt x="211397" y="156307"/>
                  <a:pt x="214563" y="156307"/>
                </a:cubicBezTo>
                <a:lnTo>
                  <a:pt x="258687" y="156307"/>
                </a:lnTo>
                <a:cubicBezTo>
                  <a:pt x="261852" y="156307"/>
                  <a:pt x="264426" y="158881"/>
                  <a:pt x="264426" y="162046"/>
                </a:cubicBezTo>
                <a:lnTo>
                  <a:pt x="264426" y="196469"/>
                </a:lnTo>
                <a:cubicBezTo>
                  <a:pt x="264426" y="199634"/>
                  <a:pt x="266999" y="202208"/>
                  <a:pt x="270165" y="202208"/>
                </a:cubicBezTo>
                <a:lnTo>
                  <a:pt x="304587" y="202208"/>
                </a:lnTo>
                <a:cubicBezTo>
                  <a:pt x="307753" y="202208"/>
                  <a:pt x="310326" y="204781"/>
                  <a:pt x="310326" y="20794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1981341-B9DF-8390-3A53-F7858202E939}"/>
              </a:ext>
            </a:extLst>
          </p:cNvPr>
          <p:cNvSpPr/>
          <p:nvPr/>
        </p:nvSpPr>
        <p:spPr>
          <a:xfrm>
            <a:off x="4144500" y="1107000"/>
            <a:ext cx="864000" cy="864000"/>
          </a:xfrm>
          <a:custGeom>
            <a:avLst/>
            <a:gdLst>
              <a:gd name="connsiteX0" fmla="*/ 936046 w 936045"/>
              <a:gd name="connsiteY0" fmla="*/ 468023 h 936045"/>
              <a:gd name="connsiteX1" fmla="*/ 468023 w 936045"/>
              <a:gd name="connsiteY1" fmla="*/ 936046 h 936045"/>
              <a:gd name="connsiteX2" fmla="*/ 0 w 936045"/>
              <a:gd name="connsiteY2" fmla="*/ 468023 h 936045"/>
              <a:gd name="connsiteX3" fmla="*/ 468023 w 936045"/>
              <a:gd name="connsiteY3" fmla="*/ 0 h 936045"/>
              <a:gd name="connsiteX4" fmla="*/ 936046 w 936045"/>
              <a:gd name="connsiteY4" fmla="*/ 468023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936046" y="468023"/>
                </a:moveTo>
                <a:cubicBezTo>
                  <a:pt x="936046" y="726505"/>
                  <a:pt x="726505" y="936046"/>
                  <a:pt x="468023" y="936046"/>
                </a:cubicBezTo>
                <a:cubicBezTo>
                  <a:pt x="209541" y="936046"/>
                  <a:pt x="0" y="726505"/>
                  <a:pt x="0" y="468023"/>
                </a:cubicBezTo>
                <a:cubicBezTo>
                  <a:pt x="0" y="209541"/>
                  <a:pt x="209541" y="0"/>
                  <a:pt x="468023" y="0"/>
                </a:cubicBezTo>
                <a:cubicBezTo>
                  <a:pt x="726505" y="0"/>
                  <a:pt x="936046" y="209541"/>
                  <a:pt x="936046" y="468023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D7FF055-67C0-30BA-A5F8-BCAD831E4713}"/>
              </a:ext>
            </a:extLst>
          </p:cNvPr>
          <p:cNvSpPr/>
          <p:nvPr/>
        </p:nvSpPr>
        <p:spPr>
          <a:xfrm>
            <a:off x="4323551" y="1304186"/>
            <a:ext cx="505909" cy="469638"/>
          </a:xfrm>
          <a:custGeom>
            <a:avLst/>
            <a:gdLst>
              <a:gd name="connsiteX0" fmla="*/ 137456 w 548094"/>
              <a:gd name="connsiteY0" fmla="*/ 508799 h 508799"/>
              <a:gd name="connsiteX1" fmla="*/ 2260 w 548094"/>
              <a:gd name="connsiteY1" fmla="*/ 318604 h 508799"/>
              <a:gd name="connsiteX2" fmla="*/ 5016 w 548094"/>
              <a:gd name="connsiteY2" fmla="*/ 306899 h 508799"/>
              <a:gd name="connsiteX3" fmla="*/ 260901 w 548094"/>
              <a:gd name="connsiteY3" fmla="*/ 231552 h 508799"/>
              <a:gd name="connsiteX4" fmla="*/ 265331 w 548094"/>
              <a:gd name="connsiteY4" fmla="*/ 234865 h 508799"/>
              <a:gd name="connsiteX5" fmla="*/ 265331 w 548094"/>
              <a:gd name="connsiteY5" fmla="*/ 508799 h 508799"/>
              <a:gd name="connsiteX6" fmla="*/ 137456 w 548094"/>
              <a:gd name="connsiteY6" fmla="*/ 508799 h 508799"/>
              <a:gd name="connsiteX7" fmla="*/ 410639 w 548094"/>
              <a:gd name="connsiteY7" fmla="*/ 508799 h 508799"/>
              <a:gd name="connsiteX8" fmla="*/ 545835 w 548094"/>
              <a:gd name="connsiteY8" fmla="*/ 318604 h 508799"/>
              <a:gd name="connsiteX9" fmla="*/ 543079 w 548094"/>
              <a:gd name="connsiteY9" fmla="*/ 306899 h 508799"/>
              <a:gd name="connsiteX10" fmla="*/ 287194 w 548094"/>
              <a:gd name="connsiteY10" fmla="*/ 231552 h 508799"/>
              <a:gd name="connsiteX11" fmla="*/ 282764 w 548094"/>
              <a:gd name="connsiteY11" fmla="*/ 234865 h 508799"/>
              <a:gd name="connsiteX12" fmla="*/ 282764 w 548094"/>
              <a:gd name="connsiteY12" fmla="*/ 508799 h 508799"/>
              <a:gd name="connsiteX13" fmla="*/ 410639 w 548094"/>
              <a:gd name="connsiteY13" fmla="*/ 508799 h 508799"/>
              <a:gd name="connsiteX14" fmla="*/ 123872 w 548094"/>
              <a:gd name="connsiteY14" fmla="*/ 125324 h 508799"/>
              <a:gd name="connsiteX15" fmla="*/ 106609 w 548094"/>
              <a:gd name="connsiteY15" fmla="*/ 125324 h 508799"/>
              <a:gd name="connsiteX16" fmla="*/ 102373 w 548094"/>
              <a:gd name="connsiteY16" fmla="*/ 120484 h 508799"/>
              <a:gd name="connsiteX17" fmla="*/ 102203 w 548094"/>
              <a:gd name="connsiteY17" fmla="*/ 96048 h 508799"/>
              <a:gd name="connsiteX18" fmla="*/ 106416 w 548094"/>
              <a:gd name="connsiteY18" fmla="*/ 91380 h 508799"/>
              <a:gd name="connsiteX19" fmla="*/ 123872 w 548094"/>
              <a:gd name="connsiteY19" fmla="*/ 91380 h 508799"/>
              <a:gd name="connsiteX20" fmla="*/ 123872 w 548094"/>
              <a:gd name="connsiteY20" fmla="*/ 46652 h 508799"/>
              <a:gd name="connsiteX21" fmla="*/ 126411 w 548094"/>
              <a:gd name="connsiteY21" fmla="*/ 44113 h 508799"/>
              <a:gd name="connsiteX22" fmla="*/ 194846 w 548094"/>
              <a:gd name="connsiteY22" fmla="*/ 44113 h 508799"/>
              <a:gd name="connsiteX23" fmla="*/ 194846 w 548094"/>
              <a:gd name="connsiteY23" fmla="*/ 9952 h 508799"/>
              <a:gd name="connsiteX24" fmla="*/ 189472 w 548094"/>
              <a:gd name="connsiteY24" fmla="*/ 9952 h 508799"/>
              <a:gd name="connsiteX25" fmla="*/ 189472 w 548094"/>
              <a:gd name="connsiteY25" fmla="*/ 0 h 508799"/>
              <a:gd name="connsiteX26" fmla="*/ 251450 w 548094"/>
              <a:gd name="connsiteY26" fmla="*/ 0 h 508799"/>
              <a:gd name="connsiteX27" fmla="*/ 251450 w 548094"/>
              <a:gd name="connsiteY27" fmla="*/ 9952 h 508799"/>
              <a:gd name="connsiteX28" fmla="*/ 246076 w 548094"/>
              <a:gd name="connsiteY28" fmla="*/ 9952 h 508799"/>
              <a:gd name="connsiteX29" fmla="*/ 246076 w 548094"/>
              <a:gd name="connsiteY29" fmla="*/ 44113 h 508799"/>
              <a:gd name="connsiteX30" fmla="*/ 301996 w 548094"/>
              <a:gd name="connsiteY30" fmla="*/ 44113 h 508799"/>
              <a:gd name="connsiteX31" fmla="*/ 301996 w 548094"/>
              <a:gd name="connsiteY31" fmla="*/ 9952 h 508799"/>
              <a:gd name="connsiteX32" fmla="*/ 296622 w 548094"/>
              <a:gd name="connsiteY32" fmla="*/ 9952 h 508799"/>
              <a:gd name="connsiteX33" fmla="*/ 296622 w 548094"/>
              <a:gd name="connsiteY33" fmla="*/ 0 h 508799"/>
              <a:gd name="connsiteX34" fmla="*/ 358601 w 548094"/>
              <a:gd name="connsiteY34" fmla="*/ 0 h 508799"/>
              <a:gd name="connsiteX35" fmla="*/ 358601 w 548094"/>
              <a:gd name="connsiteY35" fmla="*/ 9952 h 508799"/>
              <a:gd name="connsiteX36" fmla="*/ 353226 w 548094"/>
              <a:gd name="connsiteY36" fmla="*/ 9952 h 508799"/>
              <a:gd name="connsiteX37" fmla="*/ 353226 w 548094"/>
              <a:gd name="connsiteY37" fmla="*/ 44113 h 508799"/>
              <a:gd name="connsiteX38" fmla="*/ 421661 w 548094"/>
              <a:gd name="connsiteY38" fmla="*/ 44113 h 508799"/>
              <a:gd name="connsiteX39" fmla="*/ 424200 w 548094"/>
              <a:gd name="connsiteY39" fmla="*/ 46652 h 508799"/>
              <a:gd name="connsiteX40" fmla="*/ 424200 w 548094"/>
              <a:gd name="connsiteY40" fmla="*/ 91380 h 508799"/>
              <a:gd name="connsiteX41" fmla="*/ 442522 w 548094"/>
              <a:gd name="connsiteY41" fmla="*/ 91380 h 508799"/>
              <a:gd name="connsiteX42" fmla="*/ 446336 w 548094"/>
              <a:gd name="connsiteY42" fmla="*/ 95194 h 508799"/>
              <a:gd name="connsiteX43" fmla="*/ 446336 w 548094"/>
              <a:gd name="connsiteY43" fmla="*/ 120598 h 508799"/>
              <a:gd name="connsiteX44" fmla="*/ 441622 w 548094"/>
              <a:gd name="connsiteY44" fmla="*/ 125312 h 508799"/>
              <a:gd name="connsiteX45" fmla="*/ 424189 w 548094"/>
              <a:gd name="connsiteY45" fmla="*/ 125312 h 508799"/>
              <a:gd name="connsiteX46" fmla="*/ 424189 w 548094"/>
              <a:gd name="connsiteY46" fmla="*/ 181916 h 508799"/>
              <a:gd name="connsiteX47" fmla="*/ 433560 w 548094"/>
              <a:gd name="connsiteY47" fmla="*/ 181916 h 508799"/>
              <a:gd name="connsiteX48" fmla="*/ 437477 w 548094"/>
              <a:gd name="connsiteY48" fmla="*/ 185663 h 508799"/>
              <a:gd name="connsiteX49" fmla="*/ 440768 w 548094"/>
              <a:gd name="connsiteY49" fmla="*/ 258277 h 508799"/>
              <a:gd name="connsiteX50" fmla="*/ 436339 w 548094"/>
              <a:gd name="connsiteY50" fmla="*/ 261590 h 508799"/>
              <a:gd name="connsiteX51" fmla="*/ 278596 w 548094"/>
              <a:gd name="connsiteY51" fmla="*/ 215439 h 508799"/>
              <a:gd name="connsiteX52" fmla="*/ 269396 w 548094"/>
              <a:gd name="connsiteY52" fmla="*/ 215439 h 508799"/>
              <a:gd name="connsiteX53" fmla="*/ 111654 w 548094"/>
              <a:gd name="connsiteY53" fmla="*/ 261590 h 508799"/>
              <a:gd name="connsiteX54" fmla="*/ 107224 w 548094"/>
              <a:gd name="connsiteY54" fmla="*/ 258277 h 508799"/>
              <a:gd name="connsiteX55" fmla="*/ 110515 w 548094"/>
              <a:gd name="connsiteY55" fmla="*/ 185663 h 508799"/>
              <a:gd name="connsiteX56" fmla="*/ 114432 w 548094"/>
              <a:gd name="connsiteY56" fmla="*/ 181916 h 508799"/>
              <a:gd name="connsiteX57" fmla="*/ 123803 w 548094"/>
              <a:gd name="connsiteY57" fmla="*/ 181916 h 508799"/>
              <a:gd name="connsiteX58" fmla="*/ 123803 w 548094"/>
              <a:gd name="connsiteY58" fmla="*/ 125312 h 508799"/>
              <a:gd name="connsiteX59" fmla="*/ 292545 w 548094"/>
              <a:gd name="connsiteY59" fmla="*/ 181928 h 508799"/>
              <a:gd name="connsiteX60" fmla="*/ 383663 w 548094"/>
              <a:gd name="connsiteY60" fmla="*/ 181928 h 508799"/>
              <a:gd name="connsiteX61" fmla="*/ 383663 w 548094"/>
              <a:gd name="connsiteY61" fmla="*/ 125324 h 508799"/>
              <a:gd name="connsiteX62" fmla="*/ 292545 w 548094"/>
              <a:gd name="connsiteY62" fmla="*/ 125324 h 508799"/>
              <a:gd name="connsiteX63" fmla="*/ 292545 w 548094"/>
              <a:gd name="connsiteY63" fmla="*/ 181928 h 508799"/>
              <a:gd name="connsiteX64" fmla="*/ 164443 w 548094"/>
              <a:gd name="connsiteY64" fmla="*/ 181928 h 508799"/>
              <a:gd name="connsiteX65" fmla="*/ 255561 w 548094"/>
              <a:gd name="connsiteY65" fmla="*/ 181928 h 508799"/>
              <a:gd name="connsiteX66" fmla="*/ 255561 w 548094"/>
              <a:gd name="connsiteY66" fmla="*/ 125324 h 508799"/>
              <a:gd name="connsiteX67" fmla="*/ 164443 w 548094"/>
              <a:gd name="connsiteY67" fmla="*/ 125324 h 508799"/>
              <a:gd name="connsiteX68" fmla="*/ 164443 w 548094"/>
              <a:gd name="connsiteY68" fmla="*/ 181928 h 508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48094" h="508799">
                <a:moveTo>
                  <a:pt x="137456" y="508799"/>
                </a:moveTo>
                <a:cubicBezTo>
                  <a:pt x="120137" y="430287"/>
                  <a:pt x="31410" y="344931"/>
                  <a:pt x="2260" y="318604"/>
                </a:cubicBezTo>
                <a:cubicBezTo>
                  <a:pt x="-1748" y="314983"/>
                  <a:pt x="-177" y="308413"/>
                  <a:pt x="5016" y="306899"/>
                </a:cubicBezTo>
                <a:lnTo>
                  <a:pt x="260901" y="231552"/>
                </a:lnTo>
                <a:cubicBezTo>
                  <a:pt x="263110" y="230903"/>
                  <a:pt x="265331" y="232565"/>
                  <a:pt x="265331" y="234865"/>
                </a:cubicBezTo>
                <a:lnTo>
                  <a:pt x="265331" y="508799"/>
                </a:lnTo>
                <a:lnTo>
                  <a:pt x="137456" y="508799"/>
                </a:lnTo>
                <a:close/>
                <a:moveTo>
                  <a:pt x="410639" y="508799"/>
                </a:moveTo>
                <a:cubicBezTo>
                  <a:pt x="427958" y="430287"/>
                  <a:pt x="516684" y="344931"/>
                  <a:pt x="545835" y="318604"/>
                </a:cubicBezTo>
                <a:cubicBezTo>
                  <a:pt x="549843" y="314983"/>
                  <a:pt x="548272" y="308413"/>
                  <a:pt x="543079" y="306899"/>
                </a:cubicBezTo>
                <a:lnTo>
                  <a:pt x="287194" y="231552"/>
                </a:lnTo>
                <a:cubicBezTo>
                  <a:pt x="284985" y="230903"/>
                  <a:pt x="282764" y="232565"/>
                  <a:pt x="282764" y="234865"/>
                </a:cubicBezTo>
                <a:lnTo>
                  <a:pt x="282764" y="508799"/>
                </a:lnTo>
                <a:lnTo>
                  <a:pt x="410639" y="508799"/>
                </a:lnTo>
                <a:close/>
                <a:moveTo>
                  <a:pt x="123872" y="125324"/>
                </a:moveTo>
                <a:lnTo>
                  <a:pt x="106609" y="125324"/>
                </a:lnTo>
                <a:cubicBezTo>
                  <a:pt x="104024" y="125324"/>
                  <a:pt x="102032" y="123046"/>
                  <a:pt x="102373" y="120484"/>
                </a:cubicBezTo>
                <a:lnTo>
                  <a:pt x="102203" y="96048"/>
                </a:lnTo>
                <a:cubicBezTo>
                  <a:pt x="101952" y="93554"/>
                  <a:pt x="103911" y="91380"/>
                  <a:pt x="106416" y="91380"/>
                </a:cubicBezTo>
                <a:lnTo>
                  <a:pt x="123872" y="91380"/>
                </a:lnTo>
                <a:lnTo>
                  <a:pt x="123872" y="46652"/>
                </a:lnTo>
                <a:cubicBezTo>
                  <a:pt x="123872" y="45251"/>
                  <a:pt x="125011" y="44113"/>
                  <a:pt x="126411" y="44113"/>
                </a:cubicBezTo>
                <a:lnTo>
                  <a:pt x="194846" y="44113"/>
                </a:lnTo>
                <a:lnTo>
                  <a:pt x="194846" y="9952"/>
                </a:lnTo>
                <a:lnTo>
                  <a:pt x="189472" y="9952"/>
                </a:lnTo>
                <a:lnTo>
                  <a:pt x="189472" y="0"/>
                </a:lnTo>
                <a:lnTo>
                  <a:pt x="251450" y="0"/>
                </a:lnTo>
                <a:lnTo>
                  <a:pt x="251450" y="9952"/>
                </a:lnTo>
                <a:lnTo>
                  <a:pt x="246076" y="9952"/>
                </a:lnTo>
                <a:lnTo>
                  <a:pt x="246076" y="44113"/>
                </a:lnTo>
                <a:lnTo>
                  <a:pt x="301996" y="44113"/>
                </a:lnTo>
                <a:lnTo>
                  <a:pt x="301996" y="9952"/>
                </a:lnTo>
                <a:lnTo>
                  <a:pt x="296622" y="9952"/>
                </a:lnTo>
                <a:lnTo>
                  <a:pt x="296622" y="0"/>
                </a:lnTo>
                <a:lnTo>
                  <a:pt x="358601" y="0"/>
                </a:lnTo>
                <a:lnTo>
                  <a:pt x="358601" y="9952"/>
                </a:lnTo>
                <a:lnTo>
                  <a:pt x="353226" y="9952"/>
                </a:lnTo>
                <a:lnTo>
                  <a:pt x="353226" y="44113"/>
                </a:lnTo>
                <a:lnTo>
                  <a:pt x="421661" y="44113"/>
                </a:lnTo>
                <a:cubicBezTo>
                  <a:pt x="423062" y="44113"/>
                  <a:pt x="424200" y="45251"/>
                  <a:pt x="424200" y="46652"/>
                </a:cubicBezTo>
                <a:lnTo>
                  <a:pt x="424200" y="91380"/>
                </a:lnTo>
                <a:lnTo>
                  <a:pt x="442522" y="91380"/>
                </a:lnTo>
                <a:cubicBezTo>
                  <a:pt x="444628" y="91380"/>
                  <a:pt x="446336" y="93088"/>
                  <a:pt x="446336" y="95194"/>
                </a:cubicBezTo>
                <a:lnTo>
                  <a:pt x="446336" y="120598"/>
                </a:lnTo>
                <a:cubicBezTo>
                  <a:pt x="446336" y="123206"/>
                  <a:pt x="444230" y="125312"/>
                  <a:pt x="441622" y="125312"/>
                </a:cubicBezTo>
                <a:lnTo>
                  <a:pt x="424189" y="125312"/>
                </a:lnTo>
                <a:lnTo>
                  <a:pt x="424189" y="181916"/>
                </a:lnTo>
                <a:lnTo>
                  <a:pt x="433560" y="181916"/>
                </a:lnTo>
                <a:cubicBezTo>
                  <a:pt x="435655" y="181916"/>
                  <a:pt x="437386" y="183568"/>
                  <a:pt x="437477" y="185663"/>
                </a:cubicBezTo>
                <a:lnTo>
                  <a:pt x="440768" y="258277"/>
                </a:lnTo>
                <a:cubicBezTo>
                  <a:pt x="440768" y="260588"/>
                  <a:pt x="438548" y="262239"/>
                  <a:pt x="436339" y="261590"/>
                </a:cubicBezTo>
                <a:lnTo>
                  <a:pt x="278596" y="215439"/>
                </a:lnTo>
                <a:cubicBezTo>
                  <a:pt x="275590" y="214563"/>
                  <a:pt x="272402" y="214563"/>
                  <a:pt x="269396" y="215439"/>
                </a:cubicBezTo>
                <a:lnTo>
                  <a:pt x="111654" y="261590"/>
                </a:lnTo>
                <a:cubicBezTo>
                  <a:pt x="109445" y="262239"/>
                  <a:pt x="107224" y="260577"/>
                  <a:pt x="107224" y="258277"/>
                </a:cubicBezTo>
                <a:lnTo>
                  <a:pt x="110515" y="185663"/>
                </a:lnTo>
                <a:cubicBezTo>
                  <a:pt x="110606" y="183568"/>
                  <a:pt x="112337" y="181916"/>
                  <a:pt x="114432" y="181916"/>
                </a:cubicBezTo>
                <a:lnTo>
                  <a:pt x="123803" y="181916"/>
                </a:lnTo>
                <a:lnTo>
                  <a:pt x="123803" y="125312"/>
                </a:lnTo>
                <a:close/>
                <a:moveTo>
                  <a:pt x="292545" y="181928"/>
                </a:moveTo>
                <a:lnTo>
                  <a:pt x="383663" y="181928"/>
                </a:lnTo>
                <a:lnTo>
                  <a:pt x="383663" y="125324"/>
                </a:lnTo>
                <a:lnTo>
                  <a:pt x="292545" y="125324"/>
                </a:lnTo>
                <a:lnTo>
                  <a:pt x="292545" y="181928"/>
                </a:lnTo>
                <a:close/>
                <a:moveTo>
                  <a:pt x="164443" y="181928"/>
                </a:moveTo>
                <a:lnTo>
                  <a:pt x="255561" y="181928"/>
                </a:lnTo>
                <a:lnTo>
                  <a:pt x="255561" y="125324"/>
                </a:lnTo>
                <a:lnTo>
                  <a:pt x="164443" y="125324"/>
                </a:lnTo>
                <a:lnTo>
                  <a:pt x="164443" y="18192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F4D2CE8-55BA-05AB-26E6-97F7B99D701C}"/>
              </a:ext>
            </a:extLst>
          </p:cNvPr>
          <p:cNvSpPr/>
          <p:nvPr/>
        </p:nvSpPr>
        <p:spPr>
          <a:xfrm>
            <a:off x="5796900" y="1107000"/>
            <a:ext cx="864000" cy="864000"/>
          </a:xfrm>
          <a:custGeom>
            <a:avLst/>
            <a:gdLst>
              <a:gd name="connsiteX0" fmla="*/ 468023 w 936045"/>
              <a:gd name="connsiteY0" fmla="*/ 0 h 936045"/>
              <a:gd name="connsiteX1" fmla="*/ 0 w 936045"/>
              <a:gd name="connsiteY1" fmla="*/ 468023 h 936045"/>
              <a:gd name="connsiteX2" fmla="*/ 468023 w 936045"/>
              <a:gd name="connsiteY2" fmla="*/ 936046 h 936045"/>
              <a:gd name="connsiteX3" fmla="*/ 936046 w 936045"/>
              <a:gd name="connsiteY3" fmla="*/ 468023 h 936045"/>
              <a:gd name="connsiteX4" fmla="*/ 468023 w 936045"/>
              <a:gd name="connsiteY4" fmla="*/ 0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468023" y="0"/>
                </a:moveTo>
                <a:cubicBezTo>
                  <a:pt x="209541" y="0"/>
                  <a:pt x="0" y="209541"/>
                  <a:pt x="0" y="468023"/>
                </a:cubicBezTo>
                <a:cubicBezTo>
                  <a:pt x="0" y="726505"/>
                  <a:pt x="209541" y="936046"/>
                  <a:pt x="468023" y="936046"/>
                </a:cubicBezTo>
                <a:cubicBezTo>
                  <a:pt x="726505" y="936046"/>
                  <a:pt x="936046" y="726505"/>
                  <a:pt x="936046" y="468023"/>
                </a:cubicBezTo>
                <a:cubicBezTo>
                  <a:pt x="936046" y="209541"/>
                  <a:pt x="726516" y="0"/>
                  <a:pt x="468023" y="0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297DCAF-E0CA-C945-DB33-1DA4BF4080CB}"/>
              </a:ext>
            </a:extLst>
          </p:cNvPr>
          <p:cNvSpPr/>
          <p:nvPr/>
        </p:nvSpPr>
        <p:spPr>
          <a:xfrm>
            <a:off x="6069509" y="1274452"/>
            <a:ext cx="318792" cy="529106"/>
          </a:xfrm>
          <a:custGeom>
            <a:avLst/>
            <a:gdLst>
              <a:gd name="connsiteX0" fmla="*/ 6456 w 345375"/>
              <a:gd name="connsiteY0" fmla="*/ 547401 h 573226"/>
              <a:gd name="connsiteX1" fmla="*/ 338919 w 345375"/>
              <a:gd name="connsiteY1" fmla="*/ 547401 h 573226"/>
              <a:gd name="connsiteX2" fmla="*/ 345375 w 345375"/>
              <a:gd name="connsiteY2" fmla="*/ 553857 h 573226"/>
              <a:gd name="connsiteX3" fmla="*/ 345375 w 345375"/>
              <a:gd name="connsiteY3" fmla="*/ 566770 h 573226"/>
              <a:gd name="connsiteX4" fmla="*/ 338919 w 345375"/>
              <a:gd name="connsiteY4" fmla="*/ 573226 h 573226"/>
              <a:gd name="connsiteX5" fmla="*/ 6456 w 345375"/>
              <a:gd name="connsiteY5" fmla="*/ 573226 h 573226"/>
              <a:gd name="connsiteX6" fmla="*/ 0 w 345375"/>
              <a:gd name="connsiteY6" fmla="*/ 566770 h 573226"/>
              <a:gd name="connsiteX7" fmla="*/ 0 w 345375"/>
              <a:gd name="connsiteY7" fmla="*/ 553857 h 573226"/>
              <a:gd name="connsiteX8" fmla="*/ 6456 w 345375"/>
              <a:gd name="connsiteY8" fmla="*/ 547401 h 573226"/>
              <a:gd name="connsiteX9" fmla="*/ 172681 w 345375"/>
              <a:gd name="connsiteY9" fmla="*/ 480822 h 573226"/>
              <a:gd name="connsiteX10" fmla="*/ 187814 w 345375"/>
              <a:gd name="connsiteY10" fmla="*/ 495955 h 573226"/>
              <a:gd name="connsiteX11" fmla="*/ 172681 w 345375"/>
              <a:gd name="connsiteY11" fmla="*/ 511088 h 573226"/>
              <a:gd name="connsiteX12" fmla="*/ 157548 w 345375"/>
              <a:gd name="connsiteY12" fmla="*/ 495955 h 573226"/>
              <a:gd name="connsiteX13" fmla="*/ 172681 w 345375"/>
              <a:gd name="connsiteY13" fmla="*/ 480822 h 573226"/>
              <a:gd name="connsiteX14" fmla="*/ 26463 w 345375"/>
              <a:gd name="connsiteY14" fmla="*/ 41961 h 573226"/>
              <a:gd name="connsiteX15" fmla="*/ 318900 w 345375"/>
              <a:gd name="connsiteY15" fmla="*/ 41961 h 573226"/>
              <a:gd name="connsiteX16" fmla="*/ 318900 w 345375"/>
              <a:gd name="connsiteY16" fmla="*/ 531266 h 573226"/>
              <a:gd name="connsiteX17" fmla="*/ 177236 w 345375"/>
              <a:gd name="connsiteY17" fmla="*/ 531266 h 573226"/>
              <a:gd name="connsiteX18" fmla="*/ 177236 w 345375"/>
              <a:gd name="connsiteY18" fmla="*/ 519754 h 573226"/>
              <a:gd name="connsiteX19" fmla="*/ 196924 w 345375"/>
              <a:gd name="connsiteY19" fmla="*/ 495955 h 573226"/>
              <a:gd name="connsiteX20" fmla="*/ 172682 w 345375"/>
              <a:gd name="connsiteY20" fmla="*/ 471713 h 573226"/>
              <a:gd name="connsiteX21" fmla="*/ 148439 w 345375"/>
              <a:gd name="connsiteY21" fmla="*/ 495955 h 573226"/>
              <a:gd name="connsiteX22" fmla="*/ 168127 w 345375"/>
              <a:gd name="connsiteY22" fmla="*/ 519754 h 573226"/>
              <a:gd name="connsiteX23" fmla="*/ 168127 w 345375"/>
              <a:gd name="connsiteY23" fmla="*/ 531266 h 573226"/>
              <a:gd name="connsiteX24" fmla="*/ 26463 w 345375"/>
              <a:gd name="connsiteY24" fmla="*/ 531266 h 573226"/>
              <a:gd name="connsiteX25" fmla="*/ 6456 w 345375"/>
              <a:gd name="connsiteY25" fmla="*/ 0 h 573226"/>
              <a:gd name="connsiteX26" fmla="*/ 338919 w 345375"/>
              <a:gd name="connsiteY26" fmla="*/ 0 h 573226"/>
              <a:gd name="connsiteX27" fmla="*/ 345375 w 345375"/>
              <a:gd name="connsiteY27" fmla="*/ 6456 h 573226"/>
              <a:gd name="connsiteX28" fmla="*/ 345375 w 345375"/>
              <a:gd name="connsiteY28" fmla="*/ 19369 h 573226"/>
              <a:gd name="connsiteX29" fmla="*/ 338919 w 345375"/>
              <a:gd name="connsiteY29" fmla="*/ 25825 h 573226"/>
              <a:gd name="connsiteX30" fmla="*/ 6456 w 345375"/>
              <a:gd name="connsiteY30" fmla="*/ 25825 h 573226"/>
              <a:gd name="connsiteX31" fmla="*/ 0 w 345375"/>
              <a:gd name="connsiteY31" fmla="*/ 19369 h 573226"/>
              <a:gd name="connsiteX32" fmla="*/ 0 w 345375"/>
              <a:gd name="connsiteY32" fmla="*/ 6456 h 573226"/>
              <a:gd name="connsiteX33" fmla="*/ 6456 w 345375"/>
              <a:gd name="connsiteY33" fmla="*/ 0 h 573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45375" h="573226">
                <a:moveTo>
                  <a:pt x="6456" y="547401"/>
                </a:moveTo>
                <a:lnTo>
                  <a:pt x="338919" y="547401"/>
                </a:lnTo>
                <a:cubicBezTo>
                  <a:pt x="342484" y="547401"/>
                  <a:pt x="345375" y="550292"/>
                  <a:pt x="345375" y="553857"/>
                </a:cubicBezTo>
                <a:lnTo>
                  <a:pt x="345375" y="566770"/>
                </a:lnTo>
                <a:cubicBezTo>
                  <a:pt x="345375" y="570336"/>
                  <a:pt x="342484" y="573226"/>
                  <a:pt x="338919" y="573226"/>
                </a:cubicBezTo>
                <a:lnTo>
                  <a:pt x="6456" y="573226"/>
                </a:lnTo>
                <a:cubicBezTo>
                  <a:pt x="2891" y="573226"/>
                  <a:pt x="0" y="570336"/>
                  <a:pt x="0" y="566770"/>
                </a:cubicBezTo>
                <a:lnTo>
                  <a:pt x="0" y="553857"/>
                </a:lnTo>
                <a:cubicBezTo>
                  <a:pt x="0" y="550292"/>
                  <a:pt x="2891" y="547401"/>
                  <a:pt x="6456" y="547401"/>
                </a:cubicBezTo>
                <a:close/>
                <a:moveTo>
                  <a:pt x="172681" y="480822"/>
                </a:moveTo>
                <a:cubicBezTo>
                  <a:pt x="181028" y="480822"/>
                  <a:pt x="187814" y="487609"/>
                  <a:pt x="187814" y="495955"/>
                </a:cubicBezTo>
                <a:cubicBezTo>
                  <a:pt x="187814" y="504302"/>
                  <a:pt x="181028" y="511088"/>
                  <a:pt x="172681" y="511088"/>
                </a:cubicBezTo>
                <a:cubicBezTo>
                  <a:pt x="164335" y="511088"/>
                  <a:pt x="157548" y="504302"/>
                  <a:pt x="157548" y="495955"/>
                </a:cubicBezTo>
                <a:cubicBezTo>
                  <a:pt x="157548" y="487609"/>
                  <a:pt x="164335" y="480822"/>
                  <a:pt x="172681" y="480822"/>
                </a:cubicBezTo>
                <a:close/>
                <a:moveTo>
                  <a:pt x="26463" y="41961"/>
                </a:moveTo>
                <a:lnTo>
                  <a:pt x="318900" y="41961"/>
                </a:lnTo>
                <a:lnTo>
                  <a:pt x="318900" y="531266"/>
                </a:lnTo>
                <a:lnTo>
                  <a:pt x="177236" y="531266"/>
                </a:lnTo>
                <a:lnTo>
                  <a:pt x="177236" y="519754"/>
                </a:lnTo>
                <a:cubicBezTo>
                  <a:pt x="188430" y="517613"/>
                  <a:pt x="196924" y="507763"/>
                  <a:pt x="196924" y="495955"/>
                </a:cubicBezTo>
                <a:cubicBezTo>
                  <a:pt x="196924" y="482587"/>
                  <a:pt x="186050" y="471713"/>
                  <a:pt x="172682" y="471713"/>
                </a:cubicBezTo>
                <a:cubicBezTo>
                  <a:pt x="159314" y="471713"/>
                  <a:pt x="148439" y="482587"/>
                  <a:pt x="148439" y="495955"/>
                </a:cubicBezTo>
                <a:cubicBezTo>
                  <a:pt x="148439" y="507763"/>
                  <a:pt x="156934" y="517613"/>
                  <a:pt x="168127" y="519754"/>
                </a:cubicBezTo>
                <a:lnTo>
                  <a:pt x="168127" y="531266"/>
                </a:lnTo>
                <a:lnTo>
                  <a:pt x="26463" y="531266"/>
                </a:lnTo>
                <a:close/>
                <a:moveTo>
                  <a:pt x="6456" y="0"/>
                </a:moveTo>
                <a:lnTo>
                  <a:pt x="338919" y="0"/>
                </a:lnTo>
                <a:cubicBezTo>
                  <a:pt x="342484" y="0"/>
                  <a:pt x="345375" y="2891"/>
                  <a:pt x="345375" y="6456"/>
                </a:cubicBezTo>
                <a:lnTo>
                  <a:pt x="345375" y="19369"/>
                </a:lnTo>
                <a:cubicBezTo>
                  <a:pt x="345375" y="22935"/>
                  <a:pt x="342484" y="25825"/>
                  <a:pt x="338919" y="25825"/>
                </a:cubicBezTo>
                <a:lnTo>
                  <a:pt x="6456" y="25825"/>
                </a:lnTo>
                <a:cubicBezTo>
                  <a:pt x="2891" y="25825"/>
                  <a:pt x="0" y="22935"/>
                  <a:pt x="0" y="19369"/>
                </a:cubicBezTo>
                <a:lnTo>
                  <a:pt x="0" y="6456"/>
                </a:lnTo>
                <a:cubicBezTo>
                  <a:pt x="0" y="2891"/>
                  <a:pt x="2891" y="0"/>
                  <a:pt x="6456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653FA825-F49D-14D9-8E3A-88614BD55839}"/>
              </a:ext>
            </a:extLst>
          </p:cNvPr>
          <p:cNvSpPr/>
          <p:nvPr/>
        </p:nvSpPr>
        <p:spPr>
          <a:xfrm>
            <a:off x="7449300" y="1107000"/>
            <a:ext cx="864000" cy="864000"/>
          </a:xfrm>
          <a:custGeom>
            <a:avLst/>
            <a:gdLst>
              <a:gd name="connsiteX0" fmla="*/ 936046 w 936045"/>
              <a:gd name="connsiteY0" fmla="*/ 468023 h 936045"/>
              <a:gd name="connsiteX1" fmla="*/ 468023 w 936045"/>
              <a:gd name="connsiteY1" fmla="*/ 936046 h 936045"/>
              <a:gd name="connsiteX2" fmla="*/ 0 w 936045"/>
              <a:gd name="connsiteY2" fmla="*/ 468023 h 936045"/>
              <a:gd name="connsiteX3" fmla="*/ 468023 w 936045"/>
              <a:gd name="connsiteY3" fmla="*/ 0 h 936045"/>
              <a:gd name="connsiteX4" fmla="*/ 936046 w 936045"/>
              <a:gd name="connsiteY4" fmla="*/ 468023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936046" y="468023"/>
                </a:moveTo>
                <a:cubicBezTo>
                  <a:pt x="936046" y="726505"/>
                  <a:pt x="726505" y="936046"/>
                  <a:pt x="468023" y="936046"/>
                </a:cubicBezTo>
                <a:cubicBezTo>
                  <a:pt x="209541" y="936046"/>
                  <a:pt x="0" y="726505"/>
                  <a:pt x="0" y="468023"/>
                </a:cubicBezTo>
                <a:cubicBezTo>
                  <a:pt x="0" y="209541"/>
                  <a:pt x="209541" y="0"/>
                  <a:pt x="468023" y="0"/>
                </a:cubicBezTo>
                <a:cubicBezTo>
                  <a:pt x="726505" y="0"/>
                  <a:pt x="936046" y="209541"/>
                  <a:pt x="936046" y="468023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58D5CE1-56EC-60C5-013D-990EC92E418E}"/>
              </a:ext>
            </a:extLst>
          </p:cNvPr>
          <p:cNvSpPr/>
          <p:nvPr/>
        </p:nvSpPr>
        <p:spPr>
          <a:xfrm>
            <a:off x="7594766" y="1355499"/>
            <a:ext cx="573059" cy="367013"/>
          </a:xfrm>
          <a:custGeom>
            <a:avLst/>
            <a:gdLst>
              <a:gd name="connsiteX0" fmla="*/ 606325 w 620843"/>
              <a:gd name="connsiteY0" fmla="*/ 37155 h 397617"/>
              <a:gd name="connsiteX1" fmla="*/ 531479 w 620843"/>
              <a:gd name="connsiteY1" fmla="*/ 37155 h 397617"/>
              <a:gd name="connsiteX2" fmla="*/ 517348 w 620843"/>
              <a:gd name="connsiteY2" fmla="*/ 49715 h 397617"/>
              <a:gd name="connsiteX3" fmla="*/ 317770 w 620843"/>
              <a:gd name="connsiteY3" fmla="*/ 49715 h 397617"/>
              <a:gd name="connsiteX4" fmla="*/ 294211 w 620843"/>
              <a:gd name="connsiteY4" fmla="*/ 18618 h 397617"/>
              <a:gd name="connsiteX5" fmla="*/ 288028 w 620843"/>
              <a:gd name="connsiteY5" fmla="*/ 15543 h 397617"/>
              <a:gd name="connsiteX6" fmla="*/ 259857 w 620843"/>
              <a:gd name="connsiteY6" fmla="*/ 15543 h 397617"/>
              <a:gd name="connsiteX7" fmla="*/ 226562 w 620843"/>
              <a:gd name="connsiteY7" fmla="*/ 0 h 397617"/>
              <a:gd name="connsiteX8" fmla="*/ 175013 w 620843"/>
              <a:gd name="connsiteY8" fmla="*/ 0 h 397617"/>
              <a:gd name="connsiteX9" fmla="*/ 141718 w 620843"/>
              <a:gd name="connsiteY9" fmla="*/ 15543 h 397617"/>
              <a:gd name="connsiteX10" fmla="*/ 85262 w 620843"/>
              <a:gd name="connsiteY10" fmla="*/ 15543 h 397617"/>
              <a:gd name="connsiteX11" fmla="*/ 73625 w 620843"/>
              <a:gd name="connsiteY11" fmla="*/ 27180 h 397617"/>
              <a:gd name="connsiteX12" fmla="*/ 73625 w 620843"/>
              <a:gd name="connsiteY12" fmla="*/ 105568 h 397617"/>
              <a:gd name="connsiteX13" fmla="*/ 85262 w 620843"/>
              <a:gd name="connsiteY13" fmla="*/ 117205 h 397617"/>
              <a:gd name="connsiteX14" fmla="*/ 101192 w 620843"/>
              <a:gd name="connsiteY14" fmla="*/ 117205 h 397617"/>
              <a:gd name="connsiteX15" fmla="*/ 101192 w 620843"/>
              <a:gd name="connsiteY15" fmla="*/ 143474 h 397617"/>
              <a:gd name="connsiteX16" fmla="*/ 80730 w 620843"/>
              <a:gd name="connsiteY16" fmla="*/ 143474 h 397617"/>
              <a:gd name="connsiteX17" fmla="*/ 49895 w 620843"/>
              <a:gd name="connsiteY17" fmla="*/ 163925 h 397617"/>
              <a:gd name="connsiteX18" fmla="*/ 2662 w 620843"/>
              <a:gd name="connsiteY18" fmla="*/ 275744 h 397617"/>
              <a:gd name="connsiteX19" fmla="*/ 27576 w 620843"/>
              <a:gd name="connsiteY19" fmla="*/ 321485 h 397617"/>
              <a:gd name="connsiteX20" fmla="*/ 108264 w 620843"/>
              <a:gd name="connsiteY20" fmla="*/ 397618 h 397617"/>
              <a:gd name="connsiteX21" fmla="*/ 432539 w 620843"/>
              <a:gd name="connsiteY21" fmla="*/ 397618 h 397617"/>
              <a:gd name="connsiteX22" fmla="*/ 513226 w 620843"/>
              <a:gd name="connsiteY22" fmla="*/ 321485 h 397617"/>
              <a:gd name="connsiteX23" fmla="*/ 538140 w 620843"/>
              <a:gd name="connsiteY23" fmla="*/ 275744 h 397617"/>
              <a:gd name="connsiteX24" fmla="*/ 490908 w 620843"/>
              <a:gd name="connsiteY24" fmla="*/ 163925 h 397617"/>
              <a:gd name="connsiteX25" fmla="*/ 460072 w 620843"/>
              <a:gd name="connsiteY25" fmla="*/ 143474 h 397617"/>
              <a:gd name="connsiteX26" fmla="*/ 291877 w 620843"/>
              <a:gd name="connsiteY26" fmla="*/ 143474 h 397617"/>
              <a:gd name="connsiteX27" fmla="*/ 291877 w 620843"/>
              <a:gd name="connsiteY27" fmla="*/ 117205 h 397617"/>
              <a:gd name="connsiteX28" fmla="*/ 368909 w 620843"/>
              <a:gd name="connsiteY28" fmla="*/ 117205 h 397617"/>
              <a:gd name="connsiteX29" fmla="*/ 343015 w 620843"/>
              <a:gd name="connsiteY29" fmla="*/ 83033 h 397617"/>
              <a:gd name="connsiteX30" fmla="*/ 517337 w 620843"/>
              <a:gd name="connsiteY30" fmla="*/ 83033 h 397617"/>
              <a:gd name="connsiteX31" fmla="*/ 531468 w 620843"/>
              <a:gd name="connsiteY31" fmla="*/ 95593 h 397617"/>
              <a:gd name="connsiteX32" fmla="*/ 606314 w 620843"/>
              <a:gd name="connsiteY32" fmla="*/ 95593 h 397617"/>
              <a:gd name="connsiteX33" fmla="*/ 620843 w 620843"/>
              <a:gd name="connsiteY33" fmla="*/ 81063 h 397617"/>
              <a:gd name="connsiteX34" fmla="*/ 620843 w 620843"/>
              <a:gd name="connsiteY34" fmla="*/ 51674 h 397617"/>
              <a:gd name="connsiteX35" fmla="*/ 606314 w 620843"/>
              <a:gd name="connsiteY35" fmla="*/ 37144 h 397617"/>
              <a:gd name="connsiteX36" fmla="*/ 110290 w 620843"/>
              <a:gd name="connsiteY36" fmla="*/ 366498 h 397617"/>
              <a:gd name="connsiteX37" fmla="*/ 60792 w 620843"/>
              <a:gd name="connsiteY37" fmla="*/ 322237 h 397617"/>
              <a:gd name="connsiteX38" fmla="*/ 79888 w 620843"/>
              <a:gd name="connsiteY38" fmla="*/ 322237 h 397617"/>
              <a:gd name="connsiteX39" fmla="*/ 110290 w 620843"/>
              <a:gd name="connsiteY39" fmla="*/ 347413 h 397617"/>
              <a:gd name="connsiteX40" fmla="*/ 140693 w 620843"/>
              <a:gd name="connsiteY40" fmla="*/ 322237 h 397617"/>
              <a:gd name="connsiteX41" fmla="*/ 159789 w 620843"/>
              <a:gd name="connsiteY41" fmla="*/ 322237 h 397617"/>
              <a:gd name="connsiteX42" fmla="*/ 110290 w 620843"/>
              <a:gd name="connsiteY42" fmla="*/ 366498 h 397617"/>
              <a:gd name="connsiteX43" fmla="*/ 217042 w 620843"/>
              <a:gd name="connsiteY43" fmla="*/ 366498 h 397617"/>
              <a:gd name="connsiteX44" fmla="*/ 167532 w 620843"/>
              <a:gd name="connsiteY44" fmla="*/ 322237 h 397617"/>
              <a:gd name="connsiteX45" fmla="*/ 186628 w 620843"/>
              <a:gd name="connsiteY45" fmla="*/ 322237 h 397617"/>
              <a:gd name="connsiteX46" fmla="*/ 217042 w 620843"/>
              <a:gd name="connsiteY46" fmla="*/ 347413 h 397617"/>
              <a:gd name="connsiteX47" fmla="*/ 247445 w 620843"/>
              <a:gd name="connsiteY47" fmla="*/ 322237 h 397617"/>
              <a:gd name="connsiteX48" fmla="*/ 266541 w 620843"/>
              <a:gd name="connsiteY48" fmla="*/ 322237 h 397617"/>
              <a:gd name="connsiteX49" fmla="*/ 217042 w 620843"/>
              <a:gd name="connsiteY49" fmla="*/ 366498 h 397617"/>
              <a:gd name="connsiteX50" fmla="*/ 323783 w 620843"/>
              <a:gd name="connsiteY50" fmla="*/ 366498 h 397617"/>
              <a:gd name="connsiteX51" fmla="*/ 274284 w 620843"/>
              <a:gd name="connsiteY51" fmla="*/ 322237 h 397617"/>
              <a:gd name="connsiteX52" fmla="*/ 293380 w 620843"/>
              <a:gd name="connsiteY52" fmla="*/ 322237 h 397617"/>
              <a:gd name="connsiteX53" fmla="*/ 323783 w 620843"/>
              <a:gd name="connsiteY53" fmla="*/ 347413 h 397617"/>
              <a:gd name="connsiteX54" fmla="*/ 354186 w 620843"/>
              <a:gd name="connsiteY54" fmla="*/ 322237 h 397617"/>
              <a:gd name="connsiteX55" fmla="*/ 373281 w 620843"/>
              <a:gd name="connsiteY55" fmla="*/ 322237 h 397617"/>
              <a:gd name="connsiteX56" fmla="*/ 323783 w 620843"/>
              <a:gd name="connsiteY56" fmla="*/ 366498 h 397617"/>
              <a:gd name="connsiteX57" fmla="*/ 430535 w 620843"/>
              <a:gd name="connsiteY57" fmla="*/ 366498 h 397617"/>
              <a:gd name="connsiteX58" fmla="*/ 381024 w 620843"/>
              <a:gd name="connsiteY58" fmla="*/ 322237 h 397617"/>
              <a:gd name="connsiteX59" fmla="*/ 400120 w 620843"/>
              <a:gd name="connsiteY59" fmla="*/ 322237 h 397617"/>
              <a:gd name="connsiteX60" fmla="*/ 430535 w 620843"/>
              <a:gd name="connsiteY60" fmla="*/ 347413 h 397617"/>
              <a:gd name="connsiteX61" fmla="*/ 460938 w 620843"/>
              <a:gd name="connsiteY61" fmla="*/ 322237 h 397617"/>
              <a:gd name="connsiteX62" fmla="*/ 480033 w 620843"/>
              <a:gd name="connsiteY62" fmla="*/ 322237 h 397617"/>
              <a:gd name="connsiteX63" fmla="*/ 430535 w 620843"/>
              <a:gd name="connsiteY63" fmla="*/ 366498 h 39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620843" h="397617">
                <a:moveTo>
                  <a:pt x="606325" y="37155"/>
                </a:moveTo>
                <a:lnTo>
                  <a:pt x="531479" y="37155"/>
                </a:lnTo>
                <a:cubicBezTo>
                  <a:pt x="524157" y="37155"/>
                  <a:pt x="518350" y="42667"/>
                  <a:pt x="517348" y="49715"/>
                </a:cubicBezTo>
                <a:lnTo>
                  <a:pt x="317770" y="49715"/>
                </a:lnTo>
                <a:lnTo>
                  <a:pt x="294211" y="18618"/>
                </a:lnTo>
                <a:cubicBezTo>
                  <a:pt x="292742" y="16682"/>
                  <a:pt x="290453" y="15543"/>
                  <a:pt x="288028" y="15543"/>
                </a:cubicBezTo>
                <a:lnTo>
                  <a:pt x="259857" y="15543"/>
                </a:lnTo>
                <a:cubicBezTo>
                  <a:pt x="252137" y="6183"/>
                  <a:pt x="238484" y="0"/>
                  <a:pt x="226562" y="0"/>
                </a:cubicBezTo>
                <a:lnTo>
                  <a:pt x="175013" y="0"/>
                </a:lnTo>
                <a:cubicBezTo>
                  <a:pt x="163091" y="0"/>
                  <a:pt x="149450" y="6183"/>
                  <a:pt x="141718" y="15543"/>
                </a:cubicBezTo>
                <a:lnTo>
                  <a:pt x="85262" y="15543"/>
                </a:lnTo>
                <a:cubicBezTo>
                  <a:pt x="78829" y="15543"/>
                  <a:pt x="73625" y="20758"/>
                  <a:pt x="73625" y="27180"/>
                </a:cubicBezTo>
                <a:lnTo>
                  <a:pt x="73625" y="105568"/>
                </a:lnTo>
                <a:cubicBezTo>
                  <a:pt x="73625" y="112001"/>
                  <a:pt x="78840" y="117205"/>
                  <a:pt x="85262" y="117205"/>
                </a:cubicBezTo>
                <a:lnTo>
                  <a:pt x="101192" y="117205"/>
                </a:lnTo>
                <a:lnTo>
                  <a:pt x="101192" y="143474"/>
                </a:lnTo>
                <a:lnTo>
                  <a:pt x="80730" y="143474"/>
                </a:lnTo>
                <a:cubicBezTo>
                  <a:pt x="67282" y="143474"/>
                  <a:pt x="55133" y="151525"/>
                  <a:pt x="49895" y="163925"/>
                </a:cubicBezTo>
                <a:lnTo>
                  <a:pt x="2662" y="275744"/>
                </a:lnTo>
                <a:cubicBezTo>
                  <a:pt x="-5856" y="295910"/>
                  <a:pt x="7034" y="317830"/>
                  <a:pt x="27576" y="321485"/>
                </a:cubicBezTo>
                <a:cubicBezTo>
                  <a:pt x="30252" y="363867"/>
                  <a:pt x="65233" y="397618"/>
                  <a:pt x="108264" y="397618"/>
                </a:cubicBezTo>
                <a:lnTo>
                  <a:pt x="432539" y="397618"/>
                </a:lnTo>
                <a:cubicBezTo>
                  <a:pt x="475570" y="397618"/>
                  <a:pt x="510550" y="363856"/>
                  <a:pt x="513226" y="321485"/>
                </a:cubicBezTo>
                <a:cubicBezTo>
                  <a:pt x="533779" y="317819"/>
                  <a:pt x="546658" y="295910"/>
                  <a:pt x="538140" y="275744"/>
                </a:cubicBezTo>
                <a:lnTo>
                  <a:pt x="490908" y="163925"/>
                </a:lnTo>
                <a:cubicBezTo>
                  <a:pt x="485670" y="151536"/>
                  <a:pt x="473531" y="143474"/>
                  <a:pt x="460072" y="143474"/>
                </a:cubicBezTo>
                <a:lnTo>
                  <a:pt x="291877" y="143474"/>
                </a:lnTo>
                <a:lnTo>
                  <a:pt x="291877" y="117205"/>
                </a:lnTo>
                <a:lnTo>
                  <a:pt x="368909" y="117205"/>
                </a:lnTo>
                <a:lnTo>
                  <a:pt x="343015" y="83033"/>
                </a:lnTo>
                <a:lnTo>
                  <a:pt x="517337" y="83033"/>
                </a:lnTo>
                <a:cubicBezTo>
                  <a:pt x="518339" y="90081"/>
                  <a:pt x="524146" y="95593"/>
                  <a:pt x="531468" y="95593"/>
                </a:cubicBezTo>
                <a:lnTo>
                  <a:pt x="606314" y="95593"/>
                </a:lnTo>
                <a:cubicBezTo>
                  <a:pt x="614341" y="95593"/>
                  <a:pt x="620843" y="89091"/>
                  <a:pt x="620843" y="81063"/>
                </a:cubicBezTo>
                <a:lnTo>
                  <a:pt x="620843" y="51674"/>
                </a:lnTo>
                <a:cubicBezTo>
                  <a:pt x="620843" y="43646"/>
                  <a:pt x="614341" y="37144"/>
                  <a:pt x="606314" y="37144"/>
                </a:cubicBezTo>
                <a:close/>
                <a:moveTo>
                  <a:pt x="110290" y="366498"/>
                </a:moveTo>
                <a:cubicBezTo>
                  <a:pt x="84670" y="366498"/>
                  <a:pt x="63718" y="347083"/>
                  <a:pt x="60792" y="322237"/>
                </a:cubicBezTo>
                <a:lnTo>
                  <a:pt x="79888" y="322237"/>
                </a:lnTo>
                <a:cubicBezTo>
                  <a:pt x="82632" y="336550"/>
                  <a:pt x="95203" y="347413"/>
                  <a:pt x="110290" y="347413"/>
                </a:cubicBezTo>
                <a:cubicBezTo>
                  <a:pt x="125378" y="347413"/>
                  <a:pt x="137961" y="336550"/>
                  <a:pt x="140693" y="322237"/>
                </a:cubicBezTo>
                <a:lnTo>
                  <a:pt x="159789" y="322237"/>
                </a:lnTo>
                <a:cubicBezTo>
                  <a:pt x="156863" y="347094"/>
                  <a:pt x="135922" y="366498"/>
                  <a:pt x="110290" y="366498"/>
                </a:cubicBezTo>
                <a:close/>
                <a:moveTo>
                  <a:pt x="217042" y="366498"/>
                </a:moveTo>
                <a:cubicBezTo>
                  <a:pt x="191422" y="366498"/>
                  <a:pt x="170470" y="347083"/>
                  <a:pt x="167532" y="322237"/>
                </a:cubicBezTo>
                <a:lnTo>
                  <a:pt x="186628" y="322237"/>
                </a:lnTo>
                <a:cubicBezTo>
                  <a:pt x="189372" y="336550"/>
                  <a:pt x="201943" y="347413"/>
                  <a:pt x="217042" y="347413"/>
                </a:cubicBezTo>
                <a:cubicBezTo>
                  <a:pt x="232141" y="347413"/>
                  <a:pt x="244712" y="336550"/>
                  <a:pt x="247445" y="322237"/>
                </a:cubicBezTo>
                <a:lnTo>
                  <a:pt x="266541" y="322237"/>
                </a:lnTo>
                <a:cubicBezTo>
                  <a:pt x="263615" y="347094"/>
                  <a:pt x="242674" y="366498"/>
                  <a:pt x="217042" y="366498"/>
                </a:cubicBezTo>
                <a:close/>
                <a:moveTo>
                  <a:pt x="323783" y="366498"/>
                </a:moveTo>
                <a:cubicBezTo>
                  <a:pt x="298162" y="366498"/>
                  <a:pt x="277210" y="347083"/>
                  <a:pt x="274284" y="322237"/>
                </a:cubicBezTo>
                <a:lnTo>
                  <a:pt x="293380" y="322237"/>
                </a:lnTo>
                <a:cubicBezTo>
                  <a:pt x="296124" y="336550"/>
                  <a:pt x="308695" y="347413"/>
                  <a:pt x="323783" y="347413"/>
                </a:cubicBezTo>
                <a:cubicBezTo>
                  <a:pt x="338870" y="347413"/>
                  <a:pt x="351453" y="336550"/>
                  <a:pt x="354186" y="322237"/>
                </a:cubicBezTo>
                <a:lnTo>
                  <a:pt x="373281" y="322237"/>
                </a:lnTo>
                <a:cubicBezTo>
                  <a:pt x="370355" y="347094"/>
                  <a:pt x="349403" y="366498"/>
                  <a:pt x="323783" y="366498"/>
                </a:cubicBezTo>
                <a:close/>
                <a:moveTo>
                  <a:pt x="430535" y="366498"/>
                </a:moveTo>
                <a:cubicBezTo>
                  <a:pt x="404914" y="366498"/>
                  <a:pt x="383962" y="347083"/>
                  <a:pt x="381024" y="322237"/>
                </a:cubicBezTo>
                <a:lnTo>
                  <a:pt x="400120" y="322237"/>
                </a:lnTo>
                <a:cubicBezTo>
                  <a:pt x="402865" y="336550"/>
                  <a:pt x="415436" y="347413"/>
                  <a:pt x="430535" y="347413"/>
                </a:cubicBezTo>
                <a:cubicBezTo>
                  <a:pt x="445634" y="347413"/>
                  <a:pt x="458205" y="336550"/>
                  <a:pt x="460938" y="322237"/>
                </a:cubicBezTo>
                <a:lnTo>
                  <a:pt x="480033" y="322237"/>
                </a:lnTo>
                <a:cubicBezTo>
                  <a:pt x="477107" y="347094"/>
                  <a:pt x="456166" y="366498"/>
                  <a:pt x="430535" y="366498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F7883CB-3933-BA5C-7D90-B8F00C50E14A}"/>
              </a:ext>
            </a:extLst>
          </p:cNvPr>
          <p:cNvSpPr/>
          <p:nvPr/>
        </p:nvSpPr>
        <p:spPr>
          <a:xfrm>
            <a:off x="839700" y="2376000"/>
            <a:ext cx="864000" cy="864000"/>
          </a:xfrm>
          <a:custGeom>
            <a:avLst/>
            <a:gdLst>
              <a:gd name="connsiteX0" fmla="*/ 936046 w 936045"/>
              <a:gd name="connsiteY0" fmla="*/ 468023 h 936045"/>
              <a:gd name="connsiteX1" fmla="*/ 468023 w 936045"/>
              <a:gd name="connsiteY1" fmla="*/ 936046 h 936045"/>
              <a:gd name="connsiteX2" fmla="*/ 0 w 936045"/>
              <a:gd name="connsiteY2" fmla="*/ 468023 h 936045"/>
              <a:gd name="connsiteX3" fmla="*/ 468023 w 936045"/>
              <a:gd name="connsiteY3" fmla="*/ 0 h 936045"/>
              <a:gd name="connsiteX4" fmla="*/ 936046 w 936045"/>
              <a:gd name="connsiteY4" fmla="*/ 468023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936046" y="468023"/>
                </a:moveTo>
                <a:cubicBezTo>
                  <a:pt x="936046" y="726505"/>
                  <a:pt x="726505" y="936046"/>
                  <a:pt x="468023" y="936046"/>
                </a:cubicBezTo>
                <a:cubicBezTo>
                  <a:pt x="209541" y="936046"/>
                  <a:pt x="0" y="726505"/>
                  <a:pt x="0" y="468023"/>
                </a:cubicBezTo>
                <a:cubicBezTo>
                  <a:pt x="0" y="209541"/>
                  <a:pt x="209541" y="0"/>
                  <a:pt x="468023" y="0"/>
                </a:cubicBezTo>
                <a:cubicBezTo>
                  <a:pt x="726505" y="0"/>
                  <a:pt x="936046" y="209541"/>
                  <a:pt x="936046" y="468023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CB2152E-B1AE-1027-5597-1CCD3E5760DE}"/>
              </a:ext>
            </a:extLst>
          </p:cNvPr>
          <p:cNvSpPr/>
          <p:nvPr/>
        </p:nvSpPr>
        <p:spPr>
          <a:xfrm>
            <a:off x="1102738" y="2545411"/>
            <a:ext cx="337949" cy="525170"/>
          </a:xfrm>
          <a:custGeom>
            <a:avLst/>
            <a:gdLst>
              <a:gd name="connsiteX0" fmla="*/ 37995 w 366129"/>
              <a:gd name="connsiteY0" fmla="*/ 157146 h 568961"/>
              <a:gd name="connsiteX1" fmla="*/ 30741 w 366129"/>
              <a:gd name="connsiteY1" fmla="*/ 159901 h 568961"/>
              <a:gd name="connsiteX2" fmla="*/ 47355 w 366129"/>
              <a:gd name="connsiteY2" fmla="*/ 115117 h 568961"/>
              <a:gd name="connsiteX3" fmla="*/ 54244 w 366129"/>
              <a:gd name="connsiteY3" fmla="*/ 106713 h 568961"/>
              <a:gd name="connsiteX4" fmla="*/ 139713 w 366129"/>
              <a:gd name="connsiteY4" fmla="*/ 54049 h 568961"/>
              <a:gd name="connsiteX5" fmla="*/ 142663 w 366129"/>
              <a:gd name="connsiteY5" fmla="*/ 51737 h 568961"/>
              <a:gd name="connsiteX6" fmla="*/ 190362 w 366129"/>
              <a:gd name="connsiteY6" fmla="*/ 4789 h 568961"/>
              <a:gd name="connsiteX7" fmla="*/ 211041 w 366129"/>
              <a:gd name="connsiteY7" fmla="*/ 2626 h 568961"/>
              <a:gd name="connsiteX8" fmla="*/ 295679 w 366129"/>
              <a:gd name="connsiteY8" fmla="*/ 56702 h 568961"/>
              <a:gd name="connsiteX9" fmla="*/ 302158 w 366129"/>
              <a:gd name="connsiteY9" fmla="*/ 64491 h 568961"/>
              <a:gd name="connsiteX10" fmla="*/ 343299 w 366129"/>
              <a:gd name="connsiteY10" fmla="*/ 166016 h 568961"/>
              <a:gd name="connsiteX11" fmla="*/ 336717 w 366129"/>
              <a:gd name="connsiteY11" fmla="*/ 180443 h 568961"/>
              <a:gd name="connsiteX12" fmla="*/ 308000 w 366129"/>
              <a:gd name="connsiteY12" fmla="*/ 158603 h 568961"/>
              <a:gd name="connsiteX13" fmla="*/ 277779 w 366129"/>
              <a:gd name="connsiteY13" fmla="*/ 156747 h 568961"/>
              <a:gd name="connsiteX14" fmla="*/ 272780 w 366129"/>
              <a:gd name="connsiteY14" fmla="*/ 159662 h 568961"/>
              <a:gd name="connsiteX15" fmla="*/ 260904 w 366129"/>
              <a:gd name="connsiteY15" fmla="*/ 163306 h 568961"/>
              <a:gd name="connsiteX16" fmla="*/ 232300 w 366129"/>
              <a:gd name="connsiteY16" fmla="*/ 165242 h 568961"/>
              <a:gd name="connsiteX17" fmla="*/ 224067 w 366129"/>
              <a:gd name="connsiteY17" fmla="*/ 167109 h 568961"/>
              <a:gd name="connsiteX18" fmla="*/ 206463 w 366129"/>
              <a:gd name="connsiteY18" fmla="*/ 174112 h 568961"/>
              <a:gd name="connsiteX19" fmla="*/ 193949 w 366129"/>
              <a:gd name="connsiteY19" fmla="*/ 174032 h 568961"/>
              <a:gd name="connsiteX20" fmla="*/ 175639 w 366129"/>
              <a:gd name="connsiteY20" fmla="*/ 166506 h 568961"/>
              <a:gd name="connsiteX21" fmla="*/ 154095 w 366129"/>
              <a:gd name="connsiteY21" fmla="*/ 166847 h 568961"/>
              <a:gd name="connsiteX22" fmla="*/ 152376 w 366129"/>
              <a:gd name="connsiteY22" fmla="*/ 167622 h 568961"/>
              <a:gd name="connsiteX23" fmla="*/ 119969 w 366129"/>
              <a:gd name="connsiteY23" fmla="*/ 159844 h 568961"/>
              <a:gd name="connsiteX24" fmla="*/ 118830 w 366129"/>
              <a:gd name="connsiteY24" fmla="*/ 158432 h 568961"/>
              <a:gd name="connsiteX25" fmla="*/ 83440 w 366129"/>
              <a:gd name="connsiteY25" fmla="*/ 152227 h 568961"/>
              <a:gd name="connsiteX26" fmla="*/ 58593 w 366129"/>
              <a:gd name="connsiteY26" fmla="*/ 167326 h 568961"/>
              <a:gd name="connsiteX27" fmla="*/ 37960 w 366129"/>
              <a:gd name="connsiteY27" fmla="*/ 157146 h 568961"/>
              <a:gd name="connsiteX28" fmla="*/ 291762 w 366129"/>
              <a:gd name="connsiteY28" fmla="*/ 175843 h 568961"/>
              <a:gd name="connsiteX29" fmla="*/ 274352 w 366129"/>
              <a:gd name="connsiteY29" fmla="*/ 185977 h 568961"/>
              <a:gd name="connsiteX30" fmla="*/ 234384 w 366129"/>
              <a:gd name="connsiteY30" fmla="*/ 188699 h 568961"/>
              <a:gd name="connsiteX31" fmla="*/ 229032 w 366129"/>
              <a:gd name="connsiteY31" fmla="*/ 189974 h 568961"/>
              <a:gd name="connsiteX32" fmla="*/ 206736 w 366129"/>
              <a:gd name="connsiteY32" fmla="*/ 199391 h 568961"/>
              <a:gd name="connsiteX33" fmla="*/ 193903 w 366129"/>
              <a:gd name="connsiteY33" fmla="*/ 199448 h 568961"/>
              <a:gd name="connsiteX34" fmla="*/ 171870 w 366129"/>
              <a:gd name="connsiteY34" fmla="*/ 190395 h 568961"/>
              <a:gd name="connsiteX35" fmla="*/ 158695 w 366129"/>
              <a:gd name="connsiteY35" fmla="*/ 190600 h 568961"/>
              <a:gd name="connsiteX36" fmla="*/ 138017 w 366129"/>
              <a:gd name="connsiteY36" fmla="*/ 199881 h 568961"/>
              <a:gd name="connsiteX37" fmla="*/ 118192 w 366129"/>
              <a:gd name="connsiteY37" fmla="*/ 195121 h 568961"/>
              <a:gd name="connsiteX38" fmla="*/ 107659 w 366129"/>
              <a:gd name="connsiteY38" fmla="*/ 182037 h 568961"/>
              <a:gd name="connsiteX39" fmla="*/ 86002 w 366129"/>
              <a:gd name="connsiteY39" fmla="*/ 178234 h 568961"/>
              <a:gd name="connsiteX40" fmla="*/ 59812 w 366129"/>
              <a:gd name="connsiteY40" fmla="*/ 194153 h 568961"/>
              <a:gd name="connsiteX41" fmla="*/ 36788 w 366129"/>
              <a:gd name="connsiteY41" fmla="*/ 182800 h 568961"/>
              <a:gd name="connsiteX42" fmla="*/ 19878 w 366129"/>
              <a:gd name="connsiteY42" fmla="*/ 189222 h 568961"/>
              <a:gd name="connsiteX43" fmla="*/ 7375 w 366129"/>
              <a:gd name="connsiteY43" fmla="*/ 222916 h 568961"/>
              <a:gd name="connsiteX44" fmla="*/ 6419 w 366129"/>
              <a:gd name="connsiteY44" fmla="*/ 227015 h 568961"/>
              <a:gd name="connsiteX45" fmla="*/ 88 w 366129"/>
              <a:gd name="connsiteY45" fmla="*/ 288698 h 568961"/>
              <a:gd name="connsiteX46" fmla="*/ 5792 w 366129"/>
              <a:gd name="connsiteY46" fmla="*/ 303046 h 568961"/>
              <a:gd name="connsiteX47" fmla="*/ 29819 w 366129"/>
              <a:gd name="connsiteY47" fmla="*/ 323735 h 568961"/>
              <a:gd name="connsiteX48" fmla="*/ 34157 w 366129"/>
              <a:gd name="connsiteY48" fmla="*/ 329565 h 568961"/>
              <a:gd name="connsiteX49" fmla="*/ 77940 w 366129"/>
              <a:gd name="connsiteY49" fmla="*/ 427436 h 568961"/>
              <a:gd name="connsiteX50" fmla="*/ 84305 w 366129"/>
              <a:gd name="connsiteY50" fmla="*/ 434757 h 568961"/>
              <a:gd name="connsiteX51" fmla="*/ 126994 w 366129"/>
              <a:gd name="connsiteY51" fmla="*/ 461528 h 568961"/>
              <a:gd name="connsiteX52" fmla="*/ 134817 w 366129"/>
              <a:gd name="connsiteY52" fmla="*/ 475659 h 568961"/>
              <a:gd name="connsiteX53" fmla="*/ 134817 w 366129"/>
              <a:gd name="connsiteY53" fmla="*/ 491509 h 568961"/>
              <a:gd name="connsiteX54" fmla="*/ 138165 w 366129"/>
              <a:gd name="connsiteY54" fmla="*/ 501541 h 568961"/>
              <a:gd name="connsiteX55" fmla="*/ 183906 w 366129"/>
              <a:gd name="connsiteY55" fmla="*/ 562313 h 568961"/>
              <a:gd name="connsiteX56" fmla="*/ 212043 w 366129"/>
              <a:gd name="connsiteY56" fmla="*/ 559967 h 568961"/>
              <a:gd name="connsiteX57" fmla="*/ 261849 w 366129"/>
              <a:gd name="connsiteY57" fmla="*/ 464022 h 568961"/>
              <a:gd name="connsiteX58" fmla="*/ 264775 w 366129"/>
              <a:gd name="connsiteY58" fmla="*/ 459991 h 568961"/>
              <a:gd name="connsiteX59" fmla="*/ 323144 w 366129"/>
              <a:gd name="connsiteY59" fmla="*/ 400790 h 568961"/>
              <a:gd name="connsiteX60" fmla="*/ 327950 w 366129"/>
              <a:gd name="connsiteY60" fmla="*/ 388857 h 568961"/>
              <a:gd name="connsiteX61" fmla="*/ 327221 w 366129"/>
              <a:gd name="connsiteY61" fmla="*/ 333471 h 568961"/>
              <a:gd name="connsiteX62" fmla="*/ 333597 w 366129"/>
              <a:gd name="connsiteY62" fmla="*/ 320137 h 568961"/>
              <a:gd name="connsiteX63" fmla="*/ 359753 w 366129"/>
              <a:gd name="connsiteY63" fmla="*/ 299584 h 568961"/>
              <a:gd name="connsiteX64" fmla="*/ 366130 w 366129"/>
              <a:gd name="connsiteY64" fmla="*/ 286466 h 568961"/>
              <a:gd name="connsiteX65" fmla="*/ 366130 w 366129"/>
              <a:gd name="connsiteY65" fmla="*/ 230671 h 568961"/>
              <a:gd name="connsiteX66" fmla="*/ 365094 w 366129"/>
              <a:gd name="connsiteY66" fmla="*/ 224897 h 568961"/>
              <a:gd name="connsiteX67" fmla="*/ 354914 w 366129"/>
              <a:gd name="connsiteY67" fmla="*/ 197318 h 568961"/>
              <a:gd name="connsiteX68" fmla="*/ 345929 w 366129"/>
              <a:gd name="connsiteY68" fmla="*/ 217018 h 568961"/>
              <a:gd name="connsiteX69" fmla="*/ 291785 w 366129"/>
              <a:gd name="connsiteY69" fmla="*/ 175831 h 56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366129" h="568961">
                <a:moveTo>
                  <a:pt x="37995" y="157146"/>
                </a:moveTo>
                <a:lnTo>
                  <a:pt x="30741" y="159901"/>
                </a:lnTo>
                <a:lnTo>
                  <a:pt x="47355" y="115117"/>
                </a:lnTo>
                <a:cubicBezTo>
                  <a:pt x="48653" y="111621"/>
                  <a:pt x="51078" y="108672"/>
                  <a:pt x="54244" y="106713"/>
                </a:cubicBezTo>
                <a:lnTo>
                  <a:pt x="139713" y="54049"/>
                </a:lnTo>
                <a:cubicBezTo>
                  <a:pt x="140784" y="53389"/>
                  <a:pt x="141774" y="52614"/>
                  <a:pt x="142663" y="51737"/>
                </a:cubicBezTo>
                <a:lnTo>
                  <a:pt x="190362" y="4789"/>
                </a:lnTo>
                <a:cubicBezTo>
                  <a:pt x="195908" y="-665"/>
                  <a:pt x="204493" y="-1564"/>
                  <a:pt x="211041" y="2626"/>
                </a:cubicBezTo>
                <a:lnTo>
                  <a:pt x="295679" y="56702"/>
                </a:lnTo>
                <a:cubicBezTo>
                  <a:pt x="298594" y="58570"/>
                  <a:pt x="300860" y="61291"/>
                  <a:pt x="302158" y="64491"/>
                </a:cubicBezTo>
                <a:lnTo>
                  <a:pt x="343299" y="166016"/>
                </a:lnTo>
                <a:lnTo>
                  <a:pt x="336717" y="180443"/>
                </a:lnTo>
                <a:lnTo>
                  <a:pt x="308000" y="158603"/>
                </a:lnTo>
                <a:cubicBezTo>
                  <a:pt x="299232" y="151930"/>
                  <a:pt x="287310" y="151202"/>
                  <a:pt x="277779" y="156747"/>
                </a:cubicBezTo>
                <a:lnTo>
                  <a:pt x="272780" y="159662"/>
                </a:lnTo>
                <a:cubicBezTo>
                  <a:pt x="269159" y="161780"/>
                  <a:pt x="265094" y="163021"/>
                  <a:pt x="260904" y="163306"/>
                </a:cubicBezTo>
                <a:lnTo>
                  <a:pt x="232300" y="165242"/>
                </a:lnTo>
                <a:cubicBezTo>
                  <a:pt x="229476" y="165435"/>
                  <a:pt x="226698" y="166062"/>
                  <a:pt x="224067" y="167109"/>
                </a:cubicBezTo>
                <a:lnTo>
                  <a:pt x="206463" y="174112"/>
                </a:lnTo>
                <a:cubicBezTo>
                  <a:pt x="202444" y="175706"/>
                  <a:pt x="197957" y="175683"/>
                  <a:pt x="193949" y="174032"/>
                </a:cubicBezTo>
                <a:lnTo>
                  <a:pt x="175639" y="166506"/>
                </a:lnTo>
                <a:cubicBezTo>
                  <a:pt x="168716" y="163659"/>
                  <a:pt x="160927" y="163784"/>
                  <a:pt x="154095" y="166847"/>
                </a:cubicBezTo>
                <a:lnTo>
                  <a:pt x="152376" y="167622"/>
                </a:lnTo>
                <a:cubicBezTo>
                  <a:pt x="141068" y="172700"/>
                  <a:pt x="127746" y="169512"/>
                  <a:pt x="119969" y="159844"/>
                </a:cubicBezTo>
                <a:lnTo>
                  <a:pt x="118830" y="158432"/>
                </a:lnTo>
                <a:cubicBezTo>
                  <a:pt x="110256" y="147786"/>
                  <a:pt x="95122" y="145133"/>
                  <a:pt x="83440" y="152227"/>
                </a:cubicBezTo>
                <a:lnTo>
                  <a:pt x="58593" y="167326"/>
                </a:lnTo>
                <a:lnTo>
                  <a:pt x="37960" y="157146"/>
                </a:lnTo>
                <a:close/>
                <a:moveTo>
                  <a:pt x="291762" y="175843"/>
                </a:moveTo>
                <a:lnTo>
                  <a:pt x="274352" y="185977"/>
                </a:lnTo>
                <a:lnTo>
                  <a:pt x="234384" y="188699"/>
                </a:lnTo>
                <a:cubicBezTo>
                  <a:pt x="232539" y="188824"/>
                  <a:pt x="230729" y="189257"/>
                  <a:pt x="229032" y="189974"/>
                </a:cubicBezTo>
                <a:lnTo>
                  <a:pt x="206736" y="199391"/>
                </a:lnTo>
                <a:cubicBezTo>
                  <a:pt x="202637" y="201122"/>
                  <a:pt x="198014" y="201144"/>
                  <a:pt x="193903" y="199448"/>
                </a:cubicBezTo>
                <a:lnTo>
                  <a:pt x="171870" y="190395"/>
                </a:lnTo>
                <a:cubicBezTo>
                  <a:pt x="167634" y="188653"/>
                  <a:pt x="162874" y="188733"/>
                  <a:pt x="158695" y="190600"/>
                </a:cubicBezTo>
                <a:lnTo>
                  <a:pt x="138017" y="199881"/>
                </a:lnTo>
                <a:cubicBezTo>
                  <a:pt x="131094" y="202989"/>
                  <a:pt x="122941" y="201031"/>
                  <a:pt x="118192" y="195121"/>
                </a:cubicBezTo>
                <a:lnTo>
                  <a:pt x="107659" y="182037"/>
                </a:lnTo>
                <a:cubicBezTo>
                  <a:pt x="102410" y="175513"/>
                  <a:pt x="93152" y="173896"/>
                  <a:pt x="86002" y="178234"/>
                </a:cubicBezTo>
                <a:lnTo>
                  <a:pt x="59812" y="194153"/>
                </a:lnTo>
                <a:lnTo>
                  <a:pt x="36788" y="182800"/>
                </a:lnTo>
                <a:lnTo>
                  <a:pt x="19878" y="189222"/>
                </a:lnTo>
                <a:lnTo>
                  <a:pt x="7375" y="222916"/>
                </a:lnTo>
                <a:cubicBezTo>
                  <a:pt x="6886" y="224237"/>
                  <a:pt x="6567" y="225615"/>
                  <a:pt x="6419" y="227015"/>
                </a:cubicBezTo>
                <a:lnTo>
                  <a:pt x="88" y="288698"/>
                </a:lnTo>
                <a:cubicBezTo>
                  <a:pt x="-470" y="294130"/>
                  <a:pt x="1659" y="299481"/>
                  <a:pt x="5792" y="303046"/>
                </a:cubicBezTo>
                <a:lnTo>
                  <a:pt x="29819" y="323735"/>
                </a:lnTo>
                <a:cubicBezTo>
                  <a:pt x="31675" y="325341"/>
                  <a:pt x="33155" y="327322"/>
                  <a:pt x="34157" y="329565"/>
                </a:cubicBezTo>
                <a:lnTo>
                  <a:pt x="77940" y="427436"/>
                </a:lnTo>
                <a:cubicBezTo>
                  <a:pt x="79295" y="430453"/>
                  <a:pt x="81504" y="433004"/>
                  <a:pt x="84305" y="434757"/>
                </a:cubicBezTo>
                <a:lnTo>
                  <a:pt x="126994" y="461528"/>
                </a:lnTo>
                <a:cubicBezTo>
                  <a:pt x="131856" y="464580"/>
                  <a:pt x="134817" y="469920"/>
                  <a:pt x="134817" y="475659"/>
                </a:cubicBezTo>
                <a:lnTo>
                  <a:pt x="134817" y="491509"/>
                </a:lnTo>
                <a:cubicBezTo>
                  <a:pt x="134817" y="495130"/>
                  <a:pt x="135990" y="498649"/>
                  <a:pt x="138165" y="501541"/>
                </a:cubicBezTo>
                <a:lnTo>
                  <a:pt x="183906" y="562313"/>
                </a:lnTo>
                <a:cubicBezTo>
                  <a:pt x="191284" y="572117"/>
                  <a:pt x="206383" y="570865"/>
                  <a:pt x="212043" y="559967"/>
                </a:cubicBezTo>
                <a:lnTo>
                  <a:pt x="261849" y="464022"/>
                </a:lnTo>
                <a:cubicBezTo>
                  <a:pt x="262623" y="462541"/>
                  <a:pt x="263602" y="461186"/>
                  <a:pt x="264775" y="459991"/>
                </a:cubicBezTo>
                <a:lnTo>
                  <a:pt x="323144" y="400790"/>
                </a:lnTo>
                <a:cubicBezTo>
                  <a:pt x="326276" y="397613"/>
                  <a:pt x="328007" y="393321"/>
                  <a:pt x="327950" y="388857"/>
                </a:cubicBezTo>
                <a:lnTo>
                  <a:pt x="327221" y="333471"/>
                </a:lnTo>
                <a:cubicBezTo>
                  <a:pt x="327153" y="328279"/>
                  <a:pt x="329510" y="323348"/>
                  <a:pt x="333597" y="320137"/>
                </a:cubicBezTo>
                <a:lnTo>
                  <a:pt x="359753" y="299584"/>
                </a:lnTo>
                <a:cubicBezTo>
                  <a:pt x="363773" y="296418"/>
                  <a:pt x="366130" y="291590"/>
                  <a:pt x="366130" y="286466"/>
                </a:cubicBezTo>
                <a:lnTo>
                  <a:pt x="366130" y="230671"/>
                </a:lnTo>
                <a:cubicBezTo>
                  <a:pt x="366130" y="228701"/>
                  <a:pt x="365777" y="226742"/>
                  <a:pt x="365094" y="224897"/>
                </a:cubicBezTo>
                <a:lnTo>
                  <a:pt x="354914" y="197318"/>
                </a:lnTo>
                <a:lnTo>
                  <a:pt x="345929" y="217018"/>
                </a:lnTo>
                <a:lnTo>
                  <a:pt x="291785" y="17583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7DC67F72-02E4-F865-AB2C-A42382D64DC0}"/>
              </a:ext>
            </a:extLst>
          </p:cNvPr>
          <p:cNvSpPr/>
          <p:nvPr/>
        </p:nvSpPr>
        <p:spPr>
          <a:xfrm>
            <a:off x="2492100" y="2376000"/>
            <a:ext cx="864000" cy="864000"/>
          </a:xfrm>
          <a:custGeom>
            <a:avLst/>
            <a:gdLst>
              <a:gd name="connsiteX0" fmla="*/ 936046 w 936045"/>
              <a:gd name="connsiteY0" fmla="*/ 468023 h 936045"/>
              <a:gd name="connsiteX1" fmla="*/ 468023 w 936045"/>
              <a:gd name="connsiteY1" fmla="*/ 936046 h 936045"/>
              <a:gd name="connsiteX2" fmla="*/ 0 w 936045"/>
              <a:gd name="connsiteY2" fmla="*/ 468023 h 936045"/>
              <a:gd name="connsiteX3" fmla="*/ 468023 w 936045"/>
              <a:gd name="connsiteY3" fmla="*/ 0 h 936045"/>
              <a:gd name="connsiteX4" fmla="*/ 936046 w 936045"/>
              <a:gd name="connsiteY4" fmla="*/ 468023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936046" y="468023"/>
                </a:moveTo>
                <a:cubicBezTo>
                  <a:pt x="936046" y="726505"/>
                  <a:pt x="726505" y="936046"/>
                  <a:pt x="468023" y="936046"/>
                </a:cubicBezTo>
                <a:cubicBezTo>
                  <a:pt x="209541" y="936046"/>
                  <a:pt x="0" y="726505"/>
                  <a:pt x="0" y="468023"/>
                </a:cubicBezTo>
                <a:cubicBezTo>
                  <a:pt x="0" y="209541"/>
                  <a:pt x="209541" y="0"/>
                  <a:pt x="468023" y="0"/>
                </a:cubicBezTo>
                <a:cubicBezTo>
                  <a:pt x="726505" y="0"/>
                  <a:pt x="936046" y="209541"/>
                  <a:pt x="936046" y="468023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B55F967-84C5-BD94-C372-13BC0E08975A}"/>
              </a:ext>
            </a:extLst>
          </p:cNvPr>
          <p:cNvSpPr/>
          <p:nvPr/>
        </p:nvSpPr>
        <p:spPr>
          <a:xfrm>
            <a:off x="2724052" y="2536904"/>
            <a:ext cx="400127" cy="542202"/>
          </a:xfrm>
          <a:custGeom>
            <a:avLst/>
            <a:gdLst>
              <a:gd name="connsiteX0" fmla="*/ 394876 w 433491"/>
              <a:gd name="connsiteY0" fmla="*/ 358686 h 587414"/>
              <a:gd name="connsiteX1" fmla="*/ 306639 w 433491"/>
              <a:gd name="connsiteY1" fmla="*/ 299623 h 587414"/>
              <a:gd name="connsiteX2" fmla="*/ 347427 w 433491"/>
              <a:gd name="connsiteY2" fmla="*/ 410018 h 587414"/>
              <a:gd name="connsiteX3" fmla="*/ 342918 w 433491"/>
              <a:gd name="connsiteY3" fmla="*/ 487403 h 587414"/>
              <a:gd name="connsiteX4" fmla="*/ 249295 w 433491"/>
              <a:gd name="connsiteY4" fmla="*/ 422316 h 587414"/>
              <a:gd name="connsiteX5" fmla="*/ 239206 w 433491"/>
              <a:gd name="connsiteY5" fmla="*/ 137792 h 587414"/>
              <a:gd name="connsiteX6" fmla="*/ 311217 w 433491"/>
              <a:gd name="connsiteY6" fmla="*/ 131632 h 587414"/>
              <a:gd name="connsiteX7" fmla="*/ 311217 w 433491"/>
              <a:gd name="connsiteY7" fmla="*/ 107583 h 587414"/>
              <a:gd name="connsiteX8" fmla="*/ 240379 w 433491"/>
              <a:gd name="connsiteY8" fmla="*/ 101502 h 587414"/>
              <a:gd name="connsiteX9" fmla="*/ 270235 w 433491"/>
              <a:gd name="connsiteY9" fmla="*/ 53495 h 587414"/>
              <a:gd name="connsiteX10" fmla="*/ 216740 w 433491"/>
              <a:gd name="connsiteY10" fmla="*/ 0 h 587414"/>
              <a:gd name="connsiteX11" fmla="*/ 163256 w 433491"/>
              <a:gd name="connsiteY11" fmla="*/ 53495 h 587414"/>
              <a:gd name="connsiteX12" fmla="*/ 193169 w 433491"/>
              <a:gd name="connsiteY12" fmla="*/ 101537 h 587414"/>
              <a:gd name="connsiteX13" fmla="*/ 122263 w 433491"/>
              <a:gd name="connsiteY13" fmla="*/ 107583 h 587414"/>
              <a:gd name="connsiteX14" fmla="*/ 122263 w 433491"/>
              <a:gd name="connsiteY14" fmla="*/ 131632 h 587414"/>
              <a:gd name="connsiteX15" fmla="*/ 194274 w 433491"/>
              <a:gd name="connsiteY15" fmla="*/ 137804 h 587414"/>
              <a:gd name="connsiteX16" fmla="*/ 184185 w 433491"/>
              <a:gd name="connsiteY16" fmla="*/ 422270 h 587414"/>
              <a:gd name="connsiteX17" fmla="*/ 90551 w 433491"/>
              <a:gd name="connsiteY17" fmla="*/ 487392 h 587414"/>
              <a:gd name="connsiteX18" fmla="*/ 86042 w 433491"/>
              <a:gd name="connsiteY18" fmla="*/ 410007 h 587414"/>
              <a:gd name="connsiteX19" fmla="*/ 126841 w 433491"/>
              <a:gd name="connsiteY19" fmla="*/ 299611 h 587414"/>
              <a:gd name="connsiteX20" fmla="*/ 38604 w 433491"/>
              <a:gd name="connsiteY20" fmla="*/ 358675 h 587414"/>
              <a:gd name="connsiteX21" fmla="*/ 57927 w 433491"/>
              <a:gd name="connsiteY21" fmla="*/ 541047 h 587414"/>
              <a:gd name="connsiteX22" fmla="*/ 216740 w 433491"/>
              <a:gd name="connsiteY22" fmla="*/ 587414 h 587414"/>
              <a:gd name="connsiteX23" fmla="*/ 375564 w 433491"/>
              <a:gd name="connsiteY23" fmla="*/ 541047 h 587414"/>
              <a:gd name="connsiteX24" fmla="*/ 394887 w 433491"/>
              <a:gd name="connsiteY24" fmla="*/ 358675 h 587414"/>
              <a:gd name="connsiteX25" fmla="*/ 216740 w 433491"/>
              <a:gd name="connsiteY25" fmla="*/ 79936 h 587414"/>
              <a:gd name="connsiteX26" fmla="*/ 190300 w 433491"/>
              <a:gd name="connsiteY26" fmla="*/ 53495 h 587414"/>
              <a:gd name="connsiteX27" fmla="*/ 216740 w 433491"/>
              <a:gd name="connsiteY27" fmla="*/ 27055 h 587414"/>
              <a:gd name="connsiteX28" fmla="*/ 243192 w 433491"/>
              <a:gd name="connsiteY28" fmla="*/ 53495 h 587414"/>
              <a:gd name="connsiteX29" fmla="*/ 216740 w 433491"/>
              <a:gd name="connsiteY29" fmla="*/ 79936 h 58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33491" h="587414">
                <a:moveTo>
                  <a:pt x="394876" y="358686"/>
                </a:moveTo>
                <a:cubicBezTo>
                  <a:pt x="373435" y="332838"/>
                  <a:pt x="344102" y="313082"/>
                  <a:pt x="306639" y="299623"/>
                </a:cubicBezTo>
                <a:cubicBezTo>
                  <a:pt x="314599" y="341834"/>
                  <a:pt x="328024" y="378807"/>
                  <a:pt x="347427" y="410018"/>
                </a:cubicBezTo>
                <a:cubicBezTo>
                  <a:pt x="366147" y="360929"/>
                  <a:pt x="419198" y="477565"/>
                  <a:pt x="342918" y="487403"/>
                </a:cubicBezTo>
                <a:cubicBezTo>
                  <a:pt x="272501" y="496479"/>
                  <a:pt x="252620" y="494361"/>
                  <a:pt x="249295" y="422316"/>
                </a:cubicBezTo>
                <a:lnTo>
                  <a:pt x="239206" y="137792"/>
                </a:lnTo>
                <a:lnTo>
                  <a:pt x="311217" y="131632"/>
                </a:lnTo>
                <a:lnTo>
                  <a:pt x="311217" y="107583"/>
                </a:lnTo>
                <a:lnTo>
                  <a:pt x="240379" y="101502"/>
                </a:lnTo>
                <a:cubicBezTo>
                  <a:pt x="258063" y="93065"/>
                  <a:pt x="270235" y="78159"/>
                  <a:pt x="270235" y="53495"/>
                </a:cubicBezTo>
                <a:cubicBezTo>
                  <a:pt x="270235" y="28832"/>
                  <a:pt x="246289" y="0"/>
                  <a:pt x="216740" y="0"/>
                </a:cubicBezTo>
                <a:cubicBezTo>
                  <a:pt x="187191" y="0"/>
                  <a:pt x="163256" y="27716"/>
                  <a:pt x="163256" y="53495"/>
                </a:cubicBezTo>
                <a:cubicBezTo>
                  <a:pt x="163256" y="79275"/>
                  <a:pt x="175451" y="93099"/>
                  <a:pt x="193169" y="101537"/>
                </a:cubicBezTo>
                <a:lnTo>
                  <a:pt x="122263" y="107583"/>
                </a:lnTo>
                <a:lnTo>
                  <a:pt x="122263" y="131632"/>
                </a:lnTo>
                <a:lnTo>
                  <a:pt x="194274" y="137804"/>
                </a:lnTo>
                <a:lnTo>
                  <a:pt x="184185" y="422270"/>
                </a:lnTo>
                <a:cubicBezTo>
                  <a:pt x="180814" y="495294"/>
                  <a:pt x="161707" y="497663"/>
                  <a:pt x="90551" y="487392"/>
                </a:cubicBezTo>
                <a:cubicBezTo>
                  <a:pt x="14544" y="476426"/>
                  <a:pt x="67139" y="360406"/>
                  <a:pt x="86042" y="410007"/>
                </a:cubicBezTo>
                <a:cubicBezTo>
                  <a:pt x="105456" y="378795"/>
                  <a:pt x="118870" y="341822"/>
                  <a:pt x="126841" y="299611"/>
                </a:cubicBezTo>
                <a:cubicBezTo>
                  <a:pt x="89367" y="313082"/>
                  <a:pt x="60034" y="332827"/>
                  <a:pt x="38604" y="358675"/>
                </a:cubicBezTo>
                <a:cubicBezTo>
                  <a:pt x="71444" y="368331"/>
                  <a:pt x="-77485" y="513935"/>
                  <a:pt x="57927" y="541047"/>
                </a:cubicBezTo>
                <a:cubicBezTo>
                  <a:pt x="102849" y="550042"/>
                  <a:pt x="187647" y="552445"/>
                  <a:pt x="216740" y="587414"/>
                </a:cubicBezTo>
                <a:cubicBezTo>
                  <a:pt x="245845" y="552445"/>
                  <a:pt x="330631" y="550042"/>
                  <a:pt x="375564" y="541047"/>
                </a:cubicBezTo>
                <a:cubicBezTo>
                  <a:pt x="510976" y="513935"/>
                  <a:pt x="362048" y="368331"/>
                  <a:pt x="394887" y="358675"/>
                </a:cubicBezTo>
                <a:close/>
                <a:moveTo>
                  <a:pt x="216740" y="79936"/>
                </a:moveTo>
                <a:cubicBezTo>
                  <a:pt x="202142" y="79936"/>
                  <a:pt x="190300" y="68093"/>
                  <a:pt x="190300" y="53495"/>
                </a:cubicBezTo>
                <a:cubicBezTo>
                  <a:pt x="190300" y="38898"/>
                  <a:pt x="202142" y="27055"/>
                  <a:pt x="216740" y="27055"/>
                </a:cubicBezTo>
                <a:cubicBezTo>
                  <a:pt x="231338" y="27055"/>
                  <a:pt x="243192" y="38898"/>
                  <a:pt x="243192" y="53495"/>
                </a:cubicBezTo>
                <a:cubicBezTo>
                  <a:pt x="243192" y="68093"/>
                  <a:pt x="231349" y="79936"/>
                  <a:pt x="216740" y="7993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4A13AA58-1A5A-42D8-9060-3E5604F6B71E}"/>
              </a:ext>
            </a:extLst>
          </p:cNvPr>
          <p:cNvSpPr/>
          <p:nvPr/>
        </p:nvSpPr>
        <p:spPr>
          <a:xfrm>
            <a:off x="4144500" y="2376000"/>
            <a:ext cx="864000" cy="864000"/>
          </a:xfrm>
          <a:custGeom>
            <a:avLst/>
            <a:gdLst>
              <a:gd name="connsiteX0" fmla="*/ 936046 w 936045"/>
              <a:gd name="connsiteY0" fmla="*/ 468023 h 936045"/>
              <a:gd name="connsiteX1" fmla="*/ 468023 w 936045"/>
              <a:gd name="connsiteY1" fmla="*/ 936046 h 936045"/>
              <a:gd name="connsiteX2" fmla="*/ 0 w 936045"/>
              <a:gd name="connsiteY2" fmla="*/ 468023 h 936045"/>
              <a:gd name="connsiteX3" fmla="*/ 468023 w 936045"/>
              <a:gd name="connsiteY3" fmla="*/ 0 h 936045"/>
              <a:gd name="connsiteX4" fmla="*/ 936046 w 936045"/>
              <a:gd name="connsiteY4" fmla="*/ 468023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936046" y="468023"/>
                </a:moveTo>
                <a:cubicBezTo>
                  <a:pt x="936046" y="726505"/>
                  <a:pt x="726505" y="936046"/>
                  <a:pt x="468023" y="936046"/>
                </a:cubicBezTo>
                <a:cubicBezTo>
                  <a:pt x="209541" y="936046"/>
                  <a:pt x="0" y="726505"/>
                  <a:pt x="0" y="468023"/>
                </a:cubicBezTo>
                <a:cubicBezTo>
                  <a:pt x="0" y="209541"/>
                  <a:pt x="209541" y="0"/>
                  <a:pt x="468023" y="0"/>
                </a:cubicBezTo>
                <a:cubicBezTo>
                  <a:pt x="726505" y="0"/>
                  <a:pt x="936046" y="209541"/>
                  <a:pt x="936046" y="468023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BB3AB4B-D3CF-2F6E-0B03-278CBE7899B4}"/>
              </a:ext>
            </a:extLst>
          </p:cNvPr>
          <p:cNvSpPr/>
          <p:nvPr/>
        </p:nvSpPr>
        <p:spPr>
          <a:xfrm>
            <a:off x="4411065" y="2546794"/>
            <a:ext cx="330869" cy="522395"/>
          </a:xfrm>
          <a:custGeom>
            <a:avLst/>
            <a:gdLst>
              <a:gd name="connsiteX0" fmla="*/ 340353 w 358458"/>
              <a:gd name="connsiteY0" fmla="*/ 109328 h 565955"/>
              <a:gd name="connsiteX1" fmla="*/ 299520 w 358458"/>
              <a:gd name="connsiteY1" fmla="*/ 109328 h 565955"/>
              <a:gd name="connsiteX2" fmla="*/ 299520 w 358458"/>
              <a:gd name="connsiteY2" fmla="*/ 13496 h 565955"/>
              <a:gd name="connsiteX3" fmla="*/ 296742 w 358458"/>
              <a:gd name="connsiteY3" fmla="*/ 10034 h 565955"/>
              <a:gd name="connsiteX4" fmla="*/ 239967 w 358458"/>
              <a:gd name="connsiteY4" fmla="*/ 150 h 565955"/>
              <a:gd name="connsiteX5" fmla="*/ 234968 w 358458"/>
              <a:gd name="connsiteY5" fmla="*/ 3612 h 565955"/>
              <a:gd name="connsiteX6" fmla="*/ 234968 w 358458"/>
              <a:gd name="connsiteY6" fmla="*/ 109328 h 565955"/>
              <a:gd name="connsiteX7" fmla="*/ 123502 w 358458"/>
              <a:gd name="connsiteY7" fmla="*/ 109328 h 565955"/>
              <a:gd name="connsiteX8" fmla="*/ 123502 w 358458"/>
              <a:gd name="connsiteY8" fmla="*/ 3612 h 565955"/>
              <a:gd name="connsiteX9" fmla="*/ 118503 w 358458"/>
              <a:gd name="connsiteY9" fmla="*/ 150 h 565955"/>
              <a:gd name="connsiteX10" fmla="*/ 61728 w 358458"/>
              <a:gd name="connsiteY10" fmla="*/ 10034 h 565955"/>
              <a:gd name="connsiteX11" fmla="*/ 58950 w 358458"/>
              <a:gd name="connsiteY11" fmla="*/ 13496 h 565955"/>
              <a:gd name="connsiteX12" fmla="*/ 58950 w 358458"/>
              <a:gd name="connsiteY12" fmla="*/ 109328 h 565955"/>
              <a:gd name="connsiteX13" fmla="*/ 18117 w 358458"/>
              <a:gd name="connsiteY13" fmla="*/ 109328 h 565955"/>
              <a:gd name="connsiteX14" fmla="*/ 0 w 358458"/>
              <a:gd name="connsiteY14" fmla="*/ 127444 h 565955"/>
              <a:gd name="connsiteX15" fmla="*/ 0 w 358458"/>
              <a:gd name="connsiteY15" fmla="*/ 230097 h 565955"/>
              <a:gd name="connsiteX16" fmla="*/ 7754 w 358458"/>
              <a:gd name="connsiteY16" fmla="*/ 247780 h 565955"/>
              <a:gd name="connsiteX17" fmla="*/ 96048 w 358458"/>
              <a:gd name="connsiteY17" fmla="*/ 329185 h 565955"/>
              <a:gd name="connsiteX18" fmla="*/ 120507 w 358458"/>
              <a:gd name="connsiteY18" fmla="*/ 338739 h 565955"/>
              <a:gd name="connsiteX19" fmla="*/ 129537 w 358458"/>
              <a:gd name="connsiteY19" fmla="*/ 338739 h 565955"/>
              <a:gd name="connsiteX20" fmla="*/ 137303 w 358458"/>
              <a:gd name="connsiteY20" fmla="*/ 375290 h 565955"/>
              <a:gd name="connsiteX21" fmla="*/ 140833 w 358458"/>
              <a:gd name="connsiteY21" fmla="*/ 378149 h 565955"/>
              <a:gd name="connsiteX22" fmla="*/ 156273 w 358458"/>
              <a:gd name="connsiteY22" fmla="*/ 378149 h 565955"/>
              <a:gd name="connsiteX23" fmla="*/ 198519 w 358458"/>
              <a:gd name="connsiteY23" fmla="*/ 451856 h 565955"/>
              <a:gd name="connsiteX24" fmla="*/ 216032 w 358458"/>
              <a:gd name="connsiteY24" fmla="*/ 479389 h 565955"/>
              <a:gd name="connsiteX25" fmla="*/ 181063 w 358458"/>
              <a:gd name="connsiteY25" fmla="*/ 519243 h 565955"/>
              <a:gd name="connsiteX26" fmla="*/ 142495 w 358458"/>
              <a:gd name="connsiteY26" fmla="*/ 485606 h 565955"/>
              <a:gd name="connsiteX27" fmla="*/ 138920 w 358458"/>
              <a:gd name="connsiteY27" fmla="*/ 482418 h 565955"/>
              <a:gd name="connsiteX28" fmla="*/ 99385 w 358458"/>
              <a:gd name="connsiteY28" fmla="*/ 482418 h 565955"/>
              <a:gd name="connsiteX29" fmla="*/ 95764 w 358458"/>
              <a:gd name="connsiteY29" fmla="*/ 486119 h 565955"/>
              <a:gd name="connsiteX30" fmla="*/ 182429 w 358458"/>
              <a:gd name="connsiteY30" fmla="*/ 565895 h 565955"/>
              <a:gd name="connsiteX31" fmla="*/ 260907 w 358458"/>
              <a:gd name="connsiteY31" fmla="*/ 462263 h 565955"/>
              <a:gd name="connsiteX32" fmla="*/ 225187 w 358458"/>
              <a:gd name="connsiteY32" fmla="*/ 413516 h 565955"/>
              <a:gd name="connsiteX33" fmla="*/ 203028 w 358458"/>
              <a:gd name="connsiteY33" fmla="*/ 378137 h 565955"/>
              <a:gd name="connsiteX34" fmla="*/ 217626 w 358458"/>
              <a:gd name="connsiteY34" fmla="*/ 378137 h 565955"/>
              <a:gd name="connsiteX35" fmla="*/ 221156 w 358458"/>
              <a:gd name="connsiteY35" fmla="*/ 375279 h 565955"/>
              <a:gd name="connsiteX36" fmla="*/ 228921 w 358458"/>
              <a:gd name="connsiteY36" fmla="*/ 338727 h 565955"/>
              <a:gd name="connsiteX37" fmla="*/ 237951 w 358458"/>
              <a:gd name="connsiteY37" fmla="*/ 338727 h 565955"/>
              <a:gd name="connsiteX38" fmla="*/ 262410 w 358458"/>
              <a:gd name="connsiteY38" fmla="*/ 329174 h 565955"/>
              <a:gd name="connsiteX39" fmla="*/ 350704 w 358458"/>
              <a:gd name="connsiteY39" fmla="*/ 247769 h 565955"/>
              <a:gd name="connsiteX40" fmla="*/ 358458 w 358458"/>
              <a:gd name="connsiteY40" fmla="*/ 230085 h 565955"/>
              <a:gd name="connsiteX41" fmla="*/ 358458 w 358458"/>
              <a:gd name="connsiteY41" fmla="*/ 127433 h 565955"/>
              <a:gd name="connsiteX42" fmla="*/ 340342 w 358458"/>
              <a:gd name="connsiteY42" fmla="*/ 109316 h 56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58458" h="565955">
                <a:moveTo>
                  <a:pt x="340353" y="109328"/>
                </a:moveTo>
                <a:lnTo>
                  <a:pt x="299520" y="109328"/>
                </a:lnTo>
                <a:lnTo>
                  <a:pt x="299520" y="13496"/>
                </a:lnTo>
                <a:cubicBezTo>
                  <a:pt x="299520" y="11902"/>
                  <a:pt x="298393" y="10490"/>
                  <a:pt x="296742" y="10034"/>
                </a:cubicBezTo>
                <a:lnTo>
                  <a:pt x="239967" y="150"/>
                </a:lnTo>
                <a:cubicBezTo>
                  <a:pt x="237473" y="-533"/>
                  <a:pt x="234968" y="1198"/>
                  <a:pt x="234968" y="3612"/>
                </a:cubicBezTo>
                <a:lnTo>
                  <a:pt x="234968" y="109328"/>
                </a:lnTo>
                <a:lnTo>
                  <a:pt x="123502" y="109328"/>
                </a:lnTo>
                <a:lnTo>
                  <a:pt x="123502" y="3612"/>
                </a:lnTo>
                <a:cubicBezTo>
                  <a:pt x="123502" y="1198"/>
                  <a:pt x="120997" y="-533"/>
                  <a:pt x="118503" y="150"/>
                </a:cubicBezTo>
                <a:lnTo>
                  <a:pt x="61728" y="10034"/>
                </a:lnTo>
                <a:cubicBezTo>
                  <a:pt x="60077" y="10490"/>
                  <a:pt x="58950" y="11902"/>
                  <a:pt x="58950" y="13496"/>
                </a:cubicBezTo>
                <a:lnTo>
                  <a:pt x="58950" y="109328"/>
                </a:lnTo>
                <a:lnTo>
                  <a:pt x="18117" y="109328"/>
                </a:lnTo>
                <a:cubicBezTo>
                  <a:pt x="8119" y="109328"/>
                  <a:pt x="0" y="117435"/>
                  <a:pt x="0" y="127444"/>
                </a:cubicBezTo>
                <a:lnTo>
                  <a:pt x="0" y="230097"/>
                </a:lnTo>
                <a:cubicBezTo>
                  <a:pt x="0" y="236815"/>
                  <a:pt x="2813" y="243226"/>
                  <a:pt x="7754" y="247780"/>
                </a:cubicBezTo>
                <a:lnTo>
                  <a:pt x="96048" y="329185"/>
                </a:lnTo>
                <a:cubicBezTo>
                  <a:pt x="102710" y="335334"/>
                  <a:pt x="111443" y="338739"/>
                  <a:pt x="120507" y="338739"/>
                </a:cubicBezTo>
                <a:lnTo>
                  <a:pt x="129537" y="338739"/>
                </a:lnTo>
                <a:lnTo>
                  <a:pt x="137303" y="375290"/>
                </a:lnTo>
                <a:cubicBezTo>
                  <a:pt x="137656" y="376953"/>
                  <a:pt x="139125" y="378149"/>
                  <a:pt x="140833" y="378149"/>
                </a:cubicBezTo>
                <a:lnTo>
                  <a:pt x="156273" y="378149"/>
                </a:lnTo>
                <a:cubicBezTo>
                  <a:pt x="159439" y="424607"/>
                  <a:pt x="182725" y="440867"/>
                  <a:pt x="198519" y="451856"/>
                </a:cubicBezTo>
                <a:cubicBezTo>
                  <a:pt x="210566" y="460236"/>
                  <a:pt x="215508" y="463664"/>
                  <a:pt x="216032" y="479389"/>
                </a:cubicBezTo>
                <a:cubicBezTo>
                  <a:pt x="216726" y="499897"/>
                  <a:pt x="201559" y="518241"/>
                  <a:pt x="181063" y="519243"/>
                </a:cubicBezTo>
                <a:cubicBezTo>
                  <a:pt x="160987" y="520222"/>
                  <a:pt x="144169" y="505044"/>
                  <a:pt x="142495" y="485606"/>
                </a:cubicBezTo>
                <a:cubicBezTo>
                  <a:pt x="142336" y="483784"/>
                  <a:pt x="140742" y="482418"/>
                  <a:pt x="138920" y="482418"/>
                </a:cubicBezTo>
                <a:lnTo>
                  <a:pt x="99385" y="482418"/>
                </a:lnTo>
                <a:cubicBezTo>
                  <a:pt x="97358" y="482418"/>
                  <a:pt x="95672" y="484092"/>
                  <a:pt x="95764" y="486119"/>
                </a:cubicBezTo>
                <a:cubicBezTo>
                  <a:pt x="97756" y="531518"/>
                  <a:pt x="136164" y="567637"/>
                  <a:pt x="182429" y="565895"/>
                </a:cubicBezTo>
                <a:cubicBezTo>
                  <a:pt x="234808" y="563925"/>
                  <a:pt x="271246" y="513652"/>
                  <a:pt x="260907" y="462263"/>
                </a:cubicBezTo>
                <a:cubicBezTo>
                  <a:pt x="255305" y="434457"/>
                  <a:pt x="238259" y="422603"/>
                  <a:pt x="225187" y="413516"/>
                </a:cubicBezTo>
                <a:cubicBezTo>
                  <a:pt x="212957" y="405010"/>
                  <a:pt x="204941" y="399396"/>
                  <a:pt x="203028" y="378137"/>
                </a:cubicBezTo>
                <a:lnTo>
                  <a:pt x="217626" y="378137"/>
                </a:lnTo>
                <a:cubicBezTo>
                  <a:pt x="219334" y="378137"/>
                  <a:pt x="220803" y="376942"/>
                  <a:pt x="221156" y="375279"/>
                </a:cubicBezTo>
                <a:lnTo>
                  <a:pt x="228921" y="338727"/>
                </a:lnTo>
                <a:lnTo>
                  <a:pt x="237951" y="338727"/>
                </a:lnTo>
                <a:cubicBezTo>
                  <a:pt x="247015" y="338727"/>
                  <a:pt x="255749" y="335311"/>
                  <a:pt x="262410" y="329174"/>
                </a:cubicBezTo>
                <a:lnTo>
                  <a:pt x="350704" y="247769"/>
                </a:lnTo>
                <a:cubicBezTo>
                  <a:pt x="355646" y="243214"/>
                  <a:pt x="358458" y="236803"/>
                  <a:pt x="358458" y="230085"/>
                </a:cubicBezTo>
                <a:lnTo>
                  <a:pt x="358458" y="127433"/>
                </a:lnTo>
                <a:cubicBezTo>
                  <a:pt x="358458" y="117435"/>
                  <a:pt x="350351" y="109316"/>
                  <a:pt x="340342" y="10931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E27937EF-B006-95B7-2576-830078A466F1}"/>
              </a:ext>
            </a:extLst>
          </p:cNvPr>
          <p:cNvSpPr/>
          <p:nvPr/>
        </p:nvSpPr>
        <p:spPr>
          <a:xfrm>
            <a:off x="5796900" y="2376000"/>
            <a:ext cx="864000" cy="864000"/>
          </a:xfrm>
          <a:custGeom>
            <a:avLst/>
            <a:gdLst>
              <a:gd name="connsiteX0" fmla="*/ 468023 w 936045"/>
              <a:gd name="connsiteY0" fmla="*/ 0 h 936045"/>
              <a:gd name="connsiteX1" fmla="*/ 0 w 936045"/>
              <a:gd name="connsiteY1" fmla="*/ 468023 h 936045"/>
              <a:gd name="connsiteX2" fmla="*/ 468023 w 936045"/>
              <a:gd name="connsiteY2" fmla="*/ 936046 h 936045"/>
              <a:gd name="connsiteX3" fmla="*/ 936046 w 936045"/>
              <a:gd name="connsiteY3" fmla="*/ 468023 h 936045"/>
              <a:gd name="connsiteX4" fmla="*/ 468023 w 936045"/>
              <a:gd name="connsiteY4" fmla="*/ 0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468023" y="0"/>
                </a:moveTo>
                <a:cubicBezTo>
                  <a:pt x="209678" y="0"/>
                  <a:pt x="0" y="209678"/>
                  <a:pt x="0" y="468023"/>
                </a:cubicBezTo>
                <a:cubicBezTo>
                  <a:pt x="0" y="726368"/>
                  <a:pt x="209678" y="936046"/>
                  <a:pt x="468023" y="936046"/>
                </a:cubicBezTo>
                <a:cubicBezTo>
                  <a:pt x="726368" y="936046"/>
                  <a:pt x="936046" y="726368"/>
                  <a:pt x="936046" y="468023"/>
                </a:cubicBezTo>
                <a:cubicBezTo>
                  <a:pt x="936046" y="209678"/>
                  <a:pt x="726379" y="0"/>
                  <a:pt x="468023" y="0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645B5F9-F8DA-EC39-1756-25F4A1749DA6}"/>
              </a:ext>
            </a:extLst>
          </p:cNvPr>
          <p:cNvSpPr/>
          <p:nvPr/>
        </p:nvSpPr>
        <p:spPr>
          <a:xfrm>
            <a:off x="6062888" y="2523744"/>
            <a:ext cx="331164" cy="552092"/>
          </a:xfrm>
          <a:custGeom>
            <a:avLst/>
            <a:gdLst>
              <a:gd name="connsiteX0" fmla="*/ 247207 w 358778"/>
              <a:gd name="connsiteY0" fmla="*/ 165678 h 598128"/>
              <a:gd name="connsiteX1" fmla="*/ 301500 w 358778"/>
              <a:gd name="connsiteY1" fmla="*/ 320129 h 598128"/>
              <a:gd name="connsiteX2" fmla="*/ 344553 w 358778"/>
              <a:gd name="connsiteY2" fmla="*/ 320129 h 598128"/>
              <a:gd name="connsiteX3" fmla="*/ 354847 w 358778"/>
              <a:gd name="connsiteY3" fmla="*/ 330423 h 598128"/>
              <a:gd name="connsiteX4" fmla="*/ 344553 w 358778"/>
              <a:gd name="connsiteY4" fmla="*/ 340717 h 598128"/>
              <a:gd name="connsiteX5" fmla="*/ 308047 w 358778"/>
              <a:gd name="connsiteY5" fmla="*/ 340717 h 598128"/>
              <a:gd name="connsiteX6" fmla="*/ 355781 w 358778"/>
              <a:gd name="connsiteY6" fmla="*/ 480195 h 598128"/>
              <a:gd name="connsiteX7" fmla="*/ 353914 w 358778"/>
              <a:gd name="connsiteY7" fmla="*/ 518568 h 598128"/>
              <a:gd name="connsiteX8" fmla="*/ 353959 w 358778"/>
              <a:gd name="connsiteY8" fmla="*/ 518568 h 598128"/>
              <a:gd name="connsiteX9" fmla="*/ 332427 w 358778"/>
              <a:gd name="connsiteY9" fmla="*/ 541035 h 598128"/>
              <a:gd name="connsiteX10" fmla="*/ 332427 w 358778"/>
              <a:gd name="connsiteY10" fmla="*/ 587835 h 598128"/>
              <a:gd name="connsiteX11" fmla="*/ 322133 w 358778"/>
              <a:gd name="connsiteY11" fmla="*/ 598128 h 598128"/>
              <a:gd name="connsiteX12" fmla="*/ 311839 w 358778"/>
              <a:gd name="connsiteY12" fmla="*/ 587835 h 598128"/>
              <a:gd name="connsiteX13" fmla="*/ 311839 w 358778"/>
              <a:gd name="connsiteY13" fmla="*/ 537288 h 598128"/>
              <a:gd name="connsiteX14" fmla="*/ 312773 w 358778"/>
              <a:gd name="connsiteY14" fmla="*/ 533542 h 598128"/>
              <a:gd name="connsiteX15" fmla="*/ 246308 w 358778"/>
              <a:gd name="connsiteY15" fmla="*/ 340717 h 598128"/>
              <a:gd name="connsiteX16" fmla="*/ 202309 w 358778"/>
              <a:gd name="connsiteY16" fmla="*/ 340717 h 598128"/>
              <a:gd name="connsiteX17" fmla="*/ 202309 w 358778"/>
              <a:gd name="connsiteY17" fmla="*/ 360371 h 598128"/>
              <a:gd name="connsiteX18" fmla="*/ 178909 w 358778"/>
              <a:gd name="connsiteY18" fmla="*/ 383771 h 598128"/>
              <a:gd name="connsiteX19" fmla="*/ 155509 w 358778"/>
              <a:gd name="connsiteY19" fmla="*/ 360371 h 598128"/>
              <a:gd name="connsiteX20" fmla="*/ 155509 w 358778"/>
              <a:gd name="connsiteY20" fmla="*/ 340717 h 598128"/>
              <a:gd name="connsiteX21" fmla="*/ 112455 w 358778"/>
              <a:gd name="connsiteY21" fmla="*/ 340717 h 598128"/>
              <a:gd name="connsiteX22" fmla="*/ 45990 w 358778"/>
              <a:gd name="connsiteY22" fmla="*/ 533542 h 598128"/>
              <a:gd name="connsiteX23" fmla="*/ 46924 w 358778"/>
              <a:gd name="connsiteY23" fmla="*/ 537288 h 598128"/>
              <a:gd name="connsiteX24" fmla="*/ 46924 w 358778"/>
              <a:gd name="connsiteY24" fmla="*/ 587835 h 598128"/>
              <a:gd name="connsiteX25" fmla="*/ 36630 w 358778"/>
              <a:gd name="connsiteY25" fmla="*/ 598128 h 598128"/>
              <a:gd name="connsiteX26" fmla="*/ 26336 w 358778"/>
              <a:gd name="connsiteY26" fmla="*/ 587835 h 598128"/>
              <a:gd name="connsiteX27" fmla="*/ 26336 w 358778"/>
              <a:gd name="connsiteY27" fmla="*/ 541035 h 598128"/>
              <a:gd name="connsiteX28" fmla="*/ 2936 w 358778"/>
              <a:gd name="connsiteY28" fmla="*/ 480195 h 598128"/>
              <a:gd name="connsiteX29" fmla="*/ 50670 w 358778"/>
              <a:gd name="connsiteY29" fmla="*/ 340717 h 598128"/>
              <a:gd name="connsiteX30" fmla="*/ 11351 w 358778"/>
              <a:gd name="connsiteY30" fmla="*/ 340717 h 598128"/>
              <a:gd name="connsiteX31" fmla="*/ 1057 w 358778"/>
              <a:gd name="connsiteY31" fmla="*/ 330423 h 598128"/>
              <a:gd name="connsiteX32" fmla="*/ 11351 w 358778"/>
              <a:gd name="connsiteY32" fmla="*/ 320129 h 598128"/>
              <a:gd name="connsiteX33" fmla="*/ 58151 w 358778"/>
              <a:gd name="connsiteY33" fmla="*/ 320129 h 598128"/>
              <a:gd name="connsiteX34" fmla="*/ 110565 w 358778"/>
              <a:gd name="connsiteY34" fmla="*/ 166612 h 598128"/>
              <a:gd name="connsiteX35" fmla="*/ 115245 w 358778"/>
              <a:gd name="connsiteY35" fmla="*/ 174104 h 598128"/>
              <a:gd name="connsiteX36" fmla="*/ 120859 w 358778"/>
              <a:gd name="connsiteY36" fmla="*/ 180652 h 598128"/>
              <a:gd name="connsiteX37" fmla="*/ 146137 w 358778"/>
              <a:gd name="connsiteY37" fmla="*/ 198438 h 598128"/>
              <a:gd name="connsiteX38" fmla="*/ 152685 w 358778"/>
              <a:gd name="connsiteY38" fmla="*/ 201251 h 598128"/>
              <a:gd name="connsiteX39" fmla="*/ 159232 w 358778"/>
              <a:gd name="connsiteY39" fmla="*/ 203118 h 598128"/>
              <a:gd name="connsiteX40" fmla="*/ 118980 w 358778"/>
              <a:gd name="connsiteY40" fmla="*/ 320129 h 598128"/>
              <a:gd name="connsiteX41" fmla="*/ 155486 w 358778"/>
              <a:gd name="connsiteY41" fmla="*/ 320129 h 598128"/>
              <a:gd name="connsiteX42" fmla="*/ 155486 w 358778"/>
              <a:gd name="connsiteY42" fmla="*/ 300476 h 598128"/>
              <a:gd name="connsiteX43" fmla="*/ 178886 w 358778"/>
              <a:gd name="connsiteY43" fmla="*/ 277076 h 598128"/>
              <a:gd name="connsiteX44" fmla="*/ 202286 w 358778"/>
              <a:gd name="connsiteY44" fmla="*/ 300476 h 598128"/>
              <a:gd name="connsiteX45" fmla="*/ 202286 w 358778"/>
              <a:gd name="connsiteY45" fmla="*/ 320129 h 598128"/>
              <a:gd name="connsiteX46" fmla="*/ 238792 w 358778"/>
              <a:gd name="connsiteY46" fmla="*/ 320129 h 598128"/>
              <a:gd name="connsiteX47" fmla="*/ 198540 w 358778"/>
              <a:gd name="connsiteY47" fmla="*/ 202184 h 598128"/>
              <a:gd name="connsiteX48" fmla="*/ 205087 w 358778"/>
              <a:gd name="connsiteY48" fmla="*/ 200317 h 598128"/>
              <a:gd name="connsiteX49" fmla="*/ 211635 w 358778"/>
              <a:gd name="connsiteY49" fmla="*/ 197504 h 598128"/>
              <a:gd name="connsiteX50" fmla="*/ 236913 w 358778"/>
              <a:gd name="connsiteY50" fmla="*/ 179718 h 598128"/>
              <a:gd name="connsiteX51" fmla="*/ 242527 w 358778"/>
              <a:gd name="connsiteY51" fmla="*/ 173171 h 598128"/>
              <a:gd name="connsiteX52" fmla="*/ 247207 w 358778"/>
              <a:gd name="connsiteY52" fmla="*/ 165678 h 598128"/>
              <a:gd name="connsiteX53" fmla="*/ 174241 w 358778"/>
              <a:gd name="connsiteY53" fmla="*/ 0 h 598128"/>
              <a:gd name="connsiteX54" fmla="*/ 183601 w 358778"/>
              <a:gd name="connsiteY54" fmla="*/ 0 h 598128"/>
              <a:gd name="connsiteX55" fmla="*/ 206067 w 358778"/>
              <a:gd name="connsiteY55" fmla="*/ 22466 h 598128"/>
              <a:gd name="connsiteX56" fmla="*/ 206067 w 358778"/>
              <a:gd name="connsiteY56" fmla="*/ 71145 h 598128"/>
              <a:gd name="connsiteX57" fmla="*/ 240706 w 358778"/>
              <a:gd name="connsiteY57" fmla="*/ 125438 h 598128"/>
              <a:gd name="connsiteX58" fmla="*/ 238838 w 358778"/>
              <a:gd name="connsiteY58" fmla="*/ 141345 h 598128"/>
              <a:gd name="connsiteX59" fmla="*/ 236026 w 358778"/>
              <a:gd name="connsiteY59" fmla="*/ 148838 h 598128"/>
              <a:gd name="connsiteX60" fmla="*/ 207012 w 358778"/>
              <a:gd name="connsiteY60" fmla="*/ 179730 h 598128"/>
              <a:gd name="connsiteX61" fmla="*/ 193906 w 358778"/>
              <a:gd name="connsiteY61" fmla="*/ 184410 h 598128"/>
              <a:gd name="connsiteX62" fmla="*/ 180800 w 358778"/>
              <a:gd name="connsiteY62" fmla="*/ 186278 h 598128"/>
              <a:gd name="connsiteX63" fmla="*/ 167693 w 358778"/>
              <a:gd name="connsiteY63" fmla="*/ 185344 h 598128"/>
              <a:gd name="connsiteX64" fmla="*/ 123694 w 358778"/>
              <a:gd name="connsiteY64" fmla="*/ 146025 h 598128"/>
              <a:gd name="connsiteX65" fmla="*/ 120882 w 358778"/>
              <a:gd name="connsiteY65" fmla="*/ 127305 h 598128"/>
              <a:gd name="connsiteX66" fmla="*/ 152708 w 358778"/>
              <a:gd name="connsiteY66" fmla="*/ 72079 h 598128"/>
              <a:gd name="connsiteX67" fmla="*/ 151774 w 358778"/>
              <a:gd name="connsiteY67" fmla="*/ 69266 h 598128"/>
              <a:gd name="connsiteX68" fmla="*/ 151774 w 358778"/>
              <a:gd name="connsiteY68" fmla="*/ 22466 h 598128"/>
              <a:gd name="connsiteX69" fmla="*/ 174241 w 358778"/>
              <a:gd name="connsiteY69" fmla="*/ 0 h 59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358778" h="598128">
                <a:moveTo>
                  <a:pt x="247207" y="165678"/>
                </a:moveTo>
                <a:lnTo>
                  <a:pt x="301500" y="320129"/>
                </a:lnTo>
                <a:lnTo>
                  <a:pt x="344553" y="320129"/>
                </a:lnTo>
                <a:cubicBezTo>
                  <a:pt x="350167" y="320129"/>
                  <a:pt x="354847" y="324809"/>
                  <a:pt x="354847" y="330423"/>
                </a:cubicBezTo>
                <a:cubicBezTo>
                  <a:pt x="354847" y="336037"/>
                  <a:pt x="350167" y="340717"/>
                  <a:pt x="344553" y="340717"/>
                </a:cubicBezTo>
                <a:lnTo>
                  <a:pt x="308047" y="340717"/>
                </a:lnTo>
                <a:lnTo>
                  <a:pt x="355781" y="480195"/>
                </a:lnTo>
                <a:cubicBezTo>
                  <a:pt x="360461" y="492367"/>
                  <a:pt x="359527" y="506407"/>
                  <a:pt x="353914" y="518568"/>
                </a:cubicBezTo>
                <a:lnTo>
                  <a:pt x="353959" y="518568"/>
                </a:lnTo>
                <a:cubicBezTo>
                  <a:pt x="349279" y="527928"/>
                  <a:pt x="341786" y="535421"/>
                  <a:pt x="332427" y="541035"/>
                </a:cubicBezTo>
                <a:lnTo>
                  <a:pt x="332427" y="587835"/>
                </a:lnTo>
                <a:cubicBezTo>
                  <a:pt x="332427" y="593448"/>
                  <a:pt x="327747" y="598128"/>
                  <a:pt x="322133" y="598128"/>
                </a:cubicBezTo>
                <a:cubicBezTo>
                  <a:pt x="316519" y="598128"/>
                  <a:pt x="311839" y="593448"/>
                  <a:pt x="311839" y="587835"/>
                </a:cubicBezTo>
                <a:lnTo>
                  <a:pt x="311839" y="537288"/>
                </a:lnTo>
                <a:cubicBezTo>
                  <a:pt x="311839" y="535421"/>
                  <a:pt x="311839" y="534476"/>
                  <a:pt x="312773" y="533542"/>
                </a:cubicBezTo>
                <a:lnTo>
                  <a:pt x="246308" y="340717"/>
                </a:lnTo>
                <a:lnTo>
                  <a:pt x="202309" y="340717"/>
                </a:lnTo>
                <a:lnTo>
                  <a:pt x="202309" y="360371"/>
                </a:lnTo>
                <a:cubicBezTo>
                  <a:pt x="202309" y="373477"/>
                  <a:pt x="192015" y="383771"/>
                  <a:pt x="178909" y="383771"/>
                </a:cubicBezTo>
                <a:cubicBezTo>
                  <a:pt x="165803" y="383771"/>
                  <a:pt x="155509" y="373477"/>
                  <a:pt x="155509" y="360371"/>
                </a:cubicBezTo>
                <a:lnTo>
                  <a:pt x="155509" y="340717"/>
                </a:lnTo>
                <a:lnTo>
                  <a:pt x="112455" y="340717"/>
                </a:lnTo>
                <a:lnTo>
                  <a:pt x="45990" y="533542"/>
                </a:lnTo>
                <a:cubicBezTo>
                  <a:pt x="46924" y="534476"/>
                  <a:pt x="46924" y="536354"/>
                  <a:pt x="46924" y="537288"/>
                </a:cubicBezTo>
                <a:lnTo>
                  <a:pt x="46924" y="587835"/>
                </a:lnTo>
                <a:cubicBezTo>
                  <a:pt x="46924" y="593448"/>
                  <a:pt x="42244" y="598128"/>
                  <a:pt x="36630" y="598128"/>
                </a:cubicBezTo>
                <a:cubicBezTo>
                  <a:pt x="31016" y="598128"/>
                  <a:pt x="26336" y="593448"/>
                  <a:pt x="26336" y="587835"/>
                </a:cubicBezTo>
                <a:lnTo>
                  <a:pt x="26336" y="541035"/>
                </a:lnTo>
                <a:cubicBezTo>
                  <a:pt x="4804" y="529807"/>
                  <a:pt x="-5490" y="503595"/>
                  <a:pt x="2936" y="480195"/>
                </a:cubicBezTo>
                <a:lnTo>
                  <a:pt x="50670" y="340717"/>
                </a:lnTo>
                <a:lnTo>
                  <a:pt x="11351" y="340717"/>
                </a:lnTo>
                <a:cubicBezTo>
                  <a:pt x="5737" y="340717"/>
                  <a:pt x="1057" y="336037"/>
                  <a:pt x="1057" y="330423"/>
                </a:cubicBezTo>
                <a:cubicBezTo>
                  <a:pt x="1057" y="324809"/>
                  <a:pt x="5737" y="320129"/>
                  <a:pt x="11351" y="320129"/>
                </a:cubicBezTo>
                <a:lnTo>
                  <a:pt x="58151" y="320129"/>
                </a:lnTo>
                <a:lnTo>
                  <a:pt x="110565" y="166612"/>
                </a:lnTo>
                <a:cubicBezTo>
                  <a:pt x="112432" y="169424"/>
                  <a:pt x="113377" y="171292"/>
                  <a:pt x="115245" y="174104"/>
                </a:cubicBezTo>
                <a:cubicBezTo>
                  <a:pt x="117112" y="175972"/>
                  <a:pt x="118991" y="178784"/>
                  <a:pt x="120859" y="180652"/>
                </a:cubicBezTo>
                <a:cubicBezTo>
                  <a:pt x="128351" y="188144"/>
                  <a:pt x="136766" y="194692"/>
                  <a:pt x="146137" y="198438"/>
                </a:cubicBezTo>
                <a:cubicBezTo>
                  <a:pt x="148005" y="199372"/>
                  <a:pt x="150817" y="200305"/>
                  <a:pt x="152685" y="201251"/>
                </a:cubicBezTo>
                <a:cubicBezTo>
                  <a:pt x="154552" y="202196"/>
                  <a:pt x="157365" y="203118"/>
                  <a:pt x="159232" y="203118"/>
                </a:cubicBezTo>
                <a:lnTo>
                  <a:pt x="118980" y="320129"/>
                </a:lnTo>
                <a:lnTo>
                  <a:pt x="155486" y="320129"/>
                </a:lnTo>
                <a:lnTo>
                  <a:pt x="155486" y="300476"/>
                </a:lnTo>
                <a:cubicBezTo>
                  <a:pt x="155486" y="287369"/>
                  <a:pt x="165780" y="277076"/>
                  <a:pt x="178886" y="277076"/>
                </a:cubicBezTo>
                <a:cubicBezTo>
                  <a:pt x="191992" y="277076"/>
                  <a:pt x="202286" y="287369"/>
                  <a:pt x="202286" y="300476"/>
                </a:cubicBezTo>
                <a:lnTo>
                  <a:pt x="202286" y="320129"/>
                </a:lnTo>
                <a:lnTo>
                  <a:pt x="238792" y="320129"/>
                </a:lnTo>
                <a:lnTo>
                  <a:pt x="198540" y="202184"/>
                </a:lnTo>
                <a:cubicBezTo>
                  <a:pt x="200407" y="201251"/>
                  <a:pt x="203220" y="201251"/>
                  <a:pt x="205087" y="200317"/>
                </a:cubicBezTo>
                <a:cubicBezTo>
                  <a:pt x="206955" y="199383"/>
                  <a:pt x="209767" y="198449"/>
                  <a:pt x="211635" y="197504"/>
                </a:cubicBezTo>
                <a:cubicBezTo>
                  <a:pt x="220995" y="192824"/>
                  <a:pt x="229421" y="187211"/>
                  <a:pt x="236913" y="179718"/>
                </a:cubicBezTo>
                <a:cubicBezTo>
                  <a:pt x="238781" y="177851"/>
                  <a:pt x="240660" y="175972"/>
                  <a:pt x="242527" y="173171"/>
                </a:cubicBezTo>
                <a:cubicBezTo>
                  <a:pt x="244395" y="171303"/>
                  <a:pt x="246273" y="168491"/>
                  <a:pt x="247207" y="165678"/>
                </a:cubicBezTo>
                <a:close/>
                <a:moveTo>
                  <a:pt x="174241" y="0"/>
                </a:moveTo>
                <a:lnTo>
                  <a:pt x="183601" y="0"/>
                </a:lnTo>
                <a:cubicBezTo>
                  <a:pt x="195773" y="0"/>
                  <a:pt x="206067" y="10294"/>
                  <a:pt x="206067" y="22466"/>
                </a:cubicBezTo>
                <a:lnTo>
                  <a:pt x="206067" y="71145"/>
                </a:lnTo>
                <a:cubicBezTo>
                  <a:pt x="226666" y="80505"/>
                  <a:pt x="240706" y="101104"/>
                  <a:pt x="240706" y="125438"/>
                </a:cubicBezTo>
                <a:cubicBezTo>
                  <a:pt x="240706" y="131051"/>
                  <a:pt x="239772" y="136665"/>
                  <a:pt x="238838" y="141345"/>
                </a:cubicBezTo>
                <a:cubicBezTo>
                  <a:pt x="237905" y="144158"/>
                  <a:pt x="236971" y="146025"/>
                  <a:pt x="236026" y="148838"/>
                </a:cubicBezTo>
                <a:cubicBezTo>
                  <a:pt x="230412" y="161944"/>
                  <a:pt x="220118" y="173171"/>
                  <a:pt x="207012" y="179730"/>
                </a:cubicBezTo>
                <a:cubicBezTo>
                  <a:pt x="203266" y="181598"/>
                  <a:pt x="198586" y="183477"/>
                  <a:pt x="193906" y="184410"/>
                </a:cubicBezTo>
                <a:cubicBezTo>
                  <a:pt x="189226" y="185344"/>
                  <a:pt x="185479" y="186278"/>
                  <a:pt x="180800" y="186278"/>
                </a:cubicBezTo>
                <a:cubicBezTo>
                  <a:pt x="176119" y="186278"/>
                  <a:pt x="172373" y="185344"/>
                  <a:pt x="167693" y="185344"/>
                </a:cubicBezTo>
                <a:cubicBezTo>
                  <a:pt x="147094" y="180664"/>
                  <a:pt x="130253" y="165690"/>
                  <a:pt x="123694" y="146025"/>
                </a:cubicBezTo>
                <a:cubicBezTo>
                  <a:pt x="121827" y="140411"/>
                  <a:pt x="120882" y="133853"/>
                  <a:pt x="120882" y="127305"/>
                </a:cubicBezTo>
                <a:cubicBezTo>
                  <a:pt x="119948" y="102026"/>
                  <a:pt x="133054" y="81439"/>
                  <a:pt x="152708" y="72079"/>
                </a:cubicBezTo>
                <a:cubicBezTo>
                  <a:pt x="152708" y="71145"/>
                  <a:pt x="151774" y="70211"/>
                  <a:pt x="151774" y="69266"/>
                </a:cubicBezTo>
                <a:lnTo>
                  <a:pt x="151774" y="22466"/>
                </a:lnTo>
                <a:cubicBezTo>
                  <a:pt x="151774" y="10294"/>
                  <a:pt x="162068" y="0"/>
                  <a:pt x="174241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B7B938D6-BA58-77FC-5245-10751F6FBE5C}"/>
              </a:ext>
            </a:extLst>
          </p:cNvPr>
          <p:cNvSpPr/>
          <p:nvPr/>
        </p:nvSpPr>
        <p:spPr>
          <a:xfrm>
            <a:off x="7449300" y="2376000"/>
            <a:ext cx="864000" cy="864000"/>
          </a:xfrm>
          <a:custGeom>
            <a:avLst/>
            <a:gdLst>
              <a:gd name="connsiteX0" fmla="*/ 936046 w 936045"/>
              <a:gd name="connsiteY0" fmla="*/ 468023 h 936045"/>
              <a:gd name="connsiteX1" fmla="*/ 468023 w 936045"/>
              <a:gd name="connsiteY1" fmla="*/ 936046 h 936045"/>
              <a:gd name="connsiteX2" fmla="*/ 0 w 936045"/>
              <a:gd name="connsiteY2" fmla="*/ 468023 h 936045"/>
              <a:gd name="connsiteX3" fmla="*/ 468023 w 936045"/>
              <a:gd name="connsiteY3" fmla="*/ 0 h 936045"/>
              <a:gd name="connsiteX4" fmla="*/ 936046 w 936045"/>
              <a:gd name="connsiteY4" fmla="*/ 468023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936046" y="468023"/>
                </a:moveTo>
                <a:cubicBezTo>
                  <a:pt x="936046" y="726505"/>
                  <a:pt x="726505" y="936046"/>
                  <a:pt x="468023" y="936046"/>
                </a:cubicBezTo>
                <a:cubicBezTo>
                  <a:pt x="209541" y="936046"/>
                  <a:pt x="0" y="726505"/>
                  <a:pt x="0" y="468023"/>
                </a:cubicBezTo>
                <a:cubicBezTo>
                  <a:pt x="0" y="209541"/>
                  <a:pt x="209541" y="0"/>
                  <a:pt x="468023" y="0"/>
                </a:cubicBezTo>
                <a:cubicBezTo>
                  <a:pt x="726505" y="0"/>
                  <a:pt x="936046" y="209541"/>
                  <a:pt x="936046" y="468023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3849266-B2C0-AFA2-ADC6-ACF7D54327DB}"/>
              </a:ext>
            </a:extLst>
          </p:cNvPr>
          <p:cNvSpPr/>
          <p:nvPr/>
        </p:nvSpPr>
        <p:spPr>
          <a:xfrm>
            <a:off x="7568772" y="2581773"/>
            <a:ext cx="577380" cy="452453"/>
          </a:xfrm>
          <a:custGeom>
            <a:avLst/>
            <a:gdLst>
              <a:gd name="connsiteX0" fmla="*/ 588872 w 625525"/>
              <a:gd name="connsiteY0" fmla="*/ 237131 h 490181"/>
              <a:gd name="connsiteX1" fmla="*/ 549769 w 625525"/>
              <a:gd name="connsiteY1" fmla="*/ 237131 h 490181"/>
              <a:gd name="connsiteX2" fmla="*/ 546900 w 625525"/>
              <a:gd name="connsiteY2" fmla="*/ 234262 h 490181"/>
              <a:gd name="connsiteX3" fmla="*/ 546900 w 625525"/>
              <a:gd name="connsiteY3" fmla="*/ 60111 h 490181"/>
              <a:gd name="connsiteX4" fmla="*/ 515051 w 625525"/>
              <a:gd name="connsiteY4" fmla="*/ 28262 h 490181"/>
              <a:gd name="connsiteX5" fmla="*/ 412751 w 625525"/>
              <a:gd name="connsiteY5" fmla="*/ 28262 h 490181"/>
              <a:gd name="connsiteX6" fmla="*/ 289989 w 625525"/>
              <a:gd name="connsiteY6" fmla="*/ 128660 h 490181"/>
              <a:gd name="connsiteX7" fmla="*/ 253540 w 625525"/>
              <a:gd name="connsiteY7" fmla="*/ 293314 h 490181"/>
              <a:gd name="connsiteX8" fmla="*/ 250739 w 625525"/>
              <a:gd name="connsiteY8" fmla="*/ 295546 h 490181"/>
              <a:gd name="connsiteX9" fmla="*/ 232952 w 625525"/>
              <a:gd name="connsiteY9" fmla="*/ 295546 h 490181"/>
              <a:gd name="connsiteX10" fmla="*/ 230083 w 625525"/>
              <a:gd name="connsiteY10" fmla="*/ 292677 h 490181"/>
              <a:gd name="connsiteX11" fmla="*/ 230083 w 625525"/>
              <a:gd name="connsiteY11" fmla="*/ 23537 h 490181"/>
              <a:gd name="connsiteX12" fmla="*/ 232952 w 625525"/>
              <a:gd name="connsiteY12" fmla="*/ 20667 h 490181"/>
              <a:gd name="connsiteX13" fmla="*/ 258846 w 625525"/>
              <a:gd name="connsiteY13" fmla="*/ 20667 h 490181"/>
              <a:gd name="connsiteX14" fmla="*/ 261716 w 625525"/>
              <a:gd name="connsiteY14" fmla="*/ 17798 h 490181"/>
              <a:gd name="connsiteX15" fmla="*/ 261716 w 625525"/>
              <a:gd name="connsiteY15" fmla="*/ 2869 h 490181"/>
              <a:gd name="connsiteX16" fmla="*/ 258846 w 625525"/>
              <a:gd name="connsiteY16" fmla="*/ 0 h 490181"/>
              <a:gd name="connsiteX17" fmla="*/ 200466 w 625525"/>
              <a:gd name="connsiteY17" fmla="*/ 0 h 490181"/>
              <a:gd name="connsiteX18" fmla="*/ 197596 w 625525"/>
              <a:gd name="connsiteY18" fmla="*/ 2869 h 490181"/>
              <a:gd name="connsiteX19" fmla="*/ 197596 w 625525"/>
              <a:gd name="connsiteY19" fmla="*/ 170962 h 490181"/>
              <a:gd name="connsiteX20" fmla="*/ 179605 w 625525"/>
              <a:gd name="connsiteY20" fmla="*/ 170962 h 490181"/>
              <a:gd name="connsiteX21" fmla="*/ 176735 w 625525"/>
              <a:gd name="connsiteY21" fmla="*/ 173832 h 490181"/>
              <a:gd name="connsiteX22" fmla="*/ 176735 w 625525"/>
              <a:gd name="connsiteY22" fmla="*/ 394111 h 490181"/>
              <a:gd name="connsiteX23" fmla="*/ 174287 w 625525"/>
              <a:gd name="connsiteY23" fmla="*/ 396946 h 490181"/>
              <a:gd name="connsiteX24" fmla="*/ 2448 w 625525"/>
              <a:gd name="connsiteY24" fmla="*/ 422191 h 490181"/>
              <a:gd name="connsiteX25" fmla="*/ 0 w 625525"/>
              <a:gd name="connsiteY25" fmla="*/ 425026 h 490181"/>
              <a:gd name="connsiteX26" fmla="*/ 0 w 625525"/>
              <a:gd name="connsiteY26" fmla="*/ 432222 h 490181"/>
              <a:gd name="connsiteX27" fmla="*/ 2869 w 625525"/>
              <a:gd name="connsiteY27" fmla="*/ 435092 h 490181"/>
              <a:gd name="connsiteX28" fmla="*/ 181746 w 625525"/>
              <a:gd name="connsiteY28" fmla="*/ 435092 h 490181"/>
              <a:gd name="connsiteX29" fmla="*/ 255396 w 625525"/>
              <a:gd name="connsiteY29" fmla="*/ 490182 h 490181"/>
              <a:gd name="connsiteX30" fmla="*/ 329046 w 625525"/>
              <a:gd name="connsiteY30" fmla="*/ 435092 h 490181"/>
              <a:gd name="connsiteX31" fmla="*/ 483668 w 625525"/>
              <a:gd name="connsiteY31" fmla="*/ 435092 h 490181"/>
              <a:gd name="connsiteX32" fmla="*/ 540978 w 625525"/>
              <a:gd name="connsiteY32" fmla="*/ 490182 h 490181"/>
              <a:gd name="connsiteX33" fmla="*/ 598289 w 625525"/>
              <a:gd name="connsiteY33" fmla="*/ 435092 h 490181"/>
              <a:gd name="connsiteX34" fmla="*/ 619070 w 625525"/>
              <a:gd name="connsiteY34" fmla="*/ 435092 h 490181"/>
              <a:gd name="connsiteX35" fmla="*/ 625526 w 625525"/>
              <a:gd name="connsiteY35" fmla="*/ 428636 h 490181"/>
              <a:gd name="connsiteX36" fmla="*/ 625526 w 625525"/>
              <a:gd name="connsiteY36" fmla="*/ 276211 h 490181"/>
              <a:gd name="connsiteX37" fmla="*/ 588860 w 625525"/>
              <a:gd name="connsiteY37" fmla="*/ 237131 h 490181"/>
              <a:gd name="connsiteX38" fmla="*/ 282383 w 625525"/>
              <a:gd name="connsiteY38" fmla="*/ 292073 h 490181"/>
              <a:gd name="connsiteX39" fmla="*/ 317648 w 625525"/>
              <a:gd name="connsiteY39" fmla="*/ 136335 h 490181"/>
              <a:gd name="connsiteX40" fmla="*/ 412751 w 625525"/>
              <a:gd name="connsiteY40" fmla="*/ 56957 h 490181"/>
              <a:gd name="connsiteX41" fmla="*/ 515051 w 625525"/>
              <a:gd name="connsiteY41" fmla="*/ 56957 h 490181"/>
              <a:gd name="connsiteX42" fmla="*/ 518205 w 625525"/>
              <a:gd name="connsiteY42" fmla="*/ 60111 h 490181"/>
              <a:gd name="connsiteX43" fmla="*/ 518205 w 625525"/>
              <a:gd name="connsiteY43" fmla="*/ 234262 h 490181"/>
              <a:gd name="connsiteX44" fmla="*/ 515335 w 625525"/>
              <a:gd name="connsiteY44" fmla="*/ 237131 h 490181"/>
              <a:gd name="connsiteX45" fmla="*/ 420346 w 625525"/>
              <a:gd name="connsiteY45" fmla="*/ 237131 h 490181"/>
              <a:gd name="connsiteX46" fmla="*/ 355213 w 625525"/>
              <a:gd name="connsiteY46" fmla="*/ 295546 h 490181"/>
              <a:gd name="connsiteX47" fmla="*/ 285195 w 625525"/>
              <a:gd name="connsiteY47" fmla="*/ 295546 h 490181"/>
              <a:gd name="connsiteX48" fmla="*/ 282383 w 625525"/>
              <a:gd name="connsiteY48" fmla="*/ 292073 h 49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25525" h="490181">
                <a:moveTo>
                  <a:pt x="588872" y="237131"/>
                </a:moveTo>
                <a:lnTo>
                  <a:pt x="549769" y="237131"/>
                </a:lnTo>
                <a:cubicBezTo>
                  <a:pt x="548186" y="237131"/>
                  <a:pt x="546900" y="235845"/>
                  <a:pt x="546900" y="234262"/>
                </a:cubicBezTo>
                <a:lnTo>
                  <a:pt x="546900" y="60111"/>
                </a:lnTo>
                <a:cubicBezTo>
                  <a:pt x="546900" y="42519"/>
                  <a:pt x="532643" y="28262"/>
                  <a:pt x="515051" y="28262"/>
                </a:cubicBezTo>
                <a:lnTo>
                  <a:pt x="412751" y="28262"/>
                </a:lnTo>
                <a:cubicBezTo>
                  <a:pt x="323319" y="28262"/>
                  <a:pt x="294214" y="113470"/>
                  <a:pt x="289989" y="128660"/>
                </a:cubicBezTo>
                <a:cubicBezTo>
                  <a:pt x="286186" y="142370"/>
                  <a:pt x="261431" y="257354"/>
                  <a:pt x="253540" y="293314"/>
                </a:cubicBezTo>
                <a:cubicBezTo>
                  <a:pt x="253255" y="294635"/>
                  <a:pt x="252094" y="295546"/>
                  <a:pt x="250739" y="295546"/>
                </a:cubicBezTo>
                <a:lnTo>
                  <a:pt x="232952" y="295546"/>
                </a:lnTo>
                <a:cubicBezTo>
                  <a:pt x="231370" y="295546"/>
                  <a:pt x="230083" y="294259"/>
                  <a:pt x="230083" y="292677"/>
                </a:cubicBezTo>
                <a:lnTo>
                  <a:pt x="230083" y="23537"/>
                </a:lnTo>
                <a:cubicBezTo>
                  <a:pt x="230083" y="21954"/>
                  <a:pt x="231370" y="20667"/>
                  <a:pt x="232952" y="20667"/>
                </a:cubicBezTo>
                <a:lnTo>
                  <a:pt x="258846" y="20667"/>
                </a:lnTo>
                <a:cubicBezTo>
                  <a:pt x="260429" y="20667"/>
                  <a:pt x="261716" y="19380"/>
                  <a:pt x="261716" y="17798"/>
                </a:cubicBezTo>
                <a:lnTo>
                  <a:pt x="261716" y="2869"/>
                </a:lnTo>
                <a:cubicBezTo>
                  <a:pt x="261716" y="1287"/>
                  <a:pt x="260429" y="0"/>
                  <a:pt x="258846" y="0"/>
                </a:cubicBezTo>
                <a:lnTo>
                  <a:pt x="200466" y="0"/>
                </a:lnTo>
                <a:cubicBezTo>
                  <a:pt x="198883" y="0"/>
                  <a:pt x="197596" y="1287"/>
                  <a:pt x="197596" y="2869"/>
                </a:cubicBezTo>
                <a:lnTo>
                  <a:pt x="197596" y="170962"/>
                </a:lnTo>
                <a:lnTo>
                  <a:pt x="179605" y="170962"/>
                </a:lnTo>
                <a:cubicBezTo>
                  <a:pt x="178022" y="170962"/>
                  <a:pt x="176735" y="172249"/>
                  <a:pt x="176735" y="173832"/>
                </a:cubicBezTo>
                <a:lnTo>
                  <a:pt x="176735" y="394111"/>
                </a:lnTo>
                <a:cubicBezTo>
                  <a:pt x="176735" y="395534"/>
                  <a:pt x="175688" y="396741"/>
                  <a:pt x="174287" y="396946"/>
                </a:cubicBezTo>
                <a:lnTo>
                  <a:pt x="2448" y="422191"/>
                </a:lnTo>
                <a:cubicBezTo>
                  <a:pt x="1036" y="422396"/>
                  <a:pt x="0" y="423603"/>
                  <a:pt x="0" y="425026"/>
                </a:cubicBezTo>
                <a:lnTo>
                  <a:pt x="0" y="432222"/>
                </a:lnTo>
                <a:cubicBezTo>
                  <a:pt x="0" y="433805"/>
                  <a:pt x="1287" y="435092"/>
                  <a:pt x="2869" y="435092"/>
                </a:cubicBezTo>
                <a:lnTo>
                  <a:pt x="181746" y="435092"/>
                </a:lnTo>
                <a:cubicBezTo>
                  <a:pt x="191106" y="466930"/>
                  <a:pt x="220529" y="490182"/>
                  <a:pt x="255396" y="490182"/>
                </a:cubicBezTo>
                <a:cubicBezTo>
                  <a:pt x="290262" y="490182"/>
                  <a:pt x="319686" y="466930"/>
                  <a:pt x="329046" y="435092"/>
                </a:cubicBezTo>
                <a:lnTo>
                  <a:pt x="483668" y="435092"/>
                </a:lnTo>
                <a:cubicBezTo>
                  <a:pt x="484864" y="465723"/>
                  <a:pt x="510063" y="490182"/>
                  <a:pt x="540978" y="490182"/>
                </a:cubicBezTo>
                <a:cubicBezTo>
                  <a:pt x="571894" y="490182"/>
                  <a:pt x="597093" y="465711"/>
                  <a:pt x="598289" y="435092"/>
                </a:cubicBezTo>
                <a:lnTo>
                  <a:pt x="619070" y="435092"/>
                </a:lnTo>
                <a:cubicBezTo>
                  <a:pt x="622634" y="435092"/>
                  <a:pt x="625526" y="432200"/>
                  <a:pt x="625526" y="428636"/>
                </a:cubicBezTo>
                <a:lnTo>
                  <a:pt x="625526" y="276211"/>
                </a:lnTo>
                <a:cubicBezTo>
                  <a:pt x="625526" y="255009"/>
                  <a:pt x="614492" y="237131"/>
                  <a:pt x="588860" y="237131"/>
                </a:cubicBezTo>
                <a:close/>
                <a:moveTo>
                  <a:pt x="282383" y="292073"/>
                </a:moveTo>
                <a:cubicBezTo>
                  <a:pt x="292722" y="245774"/>
                  <a:pt x="315541" y="143907"/>
                  <a:pt x="317648" y="136335"/>
                </a:cubicBezTo>
                <a:cubicBezTo>
                  <a:pt x="319902" y="128205"/>
                  <a:pt x="341743" y="56957"/>
                  <a:pt x="412751" y="56957"/>
                </a:cubicBezTo>
                <a:lnTo>
                  <a:pt x="515051" y="56957"/>
                </a:lnTo>
                <a:cubicBezTo>
                  <a:pt x="516793" y="56957"/>
                  <a:pt x="518205" y="58369"/>
                  <a:pt x="518205" y="60111"/>
                </a:cubicBezTo>
                <a:lnTo>
                  <a:pt x="518205" y="234262"/>
                </a:lnTo>
                <a:cubicBezTo>
                  <a:pt x="518205" y="235845"/>
                  <a:pt x="516918" y="237131"/>
                  <a:pt x="515335" y="237131"/>
                </a:cubicBezTo>
                <a:lnTo>
                  <a:pt x="420346" y="237131"/>
                </a:lnTo>
                <a:cubicBezTo>
                  <a:pt x="373523" y="237131"/>
                  <a:pt x="395329" y="295546"/>
                  <a:pt x="355213" y="295546"/>
                </a:cubicBezTo>
                <a:lnTo>
                  <a:pt x="285195" y="295546"/>
                </a:lnTo>
                <a:cubicBezTo>
                  <a:pt x="283362" y="295546"/>
                  <a:pt x="281984" y="293872"/>
                  <a:pt x="282383" y="292073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86F3282-9614-9624-E76B-67ACE274C2A0}"/>
              </a:ext>
            </a:extLst>
          </p:cNvPr>
          <p:cNvSpPr/>
          <p:nvPr/>
        </p:nvSpPr>
        <p:spPr>
          <a:xfrm>
            <a:off x="839700" y="3645000"/>
            <a:ext cx="864000" cy="864000"/>
          </a:xfrm>
          <a:custGeom>
            <a:avLst/>
            <a:gdLst>
              <a:gd name="connsiteX0" fmla="*/ 468023 w 936045"/>
              <a:gd name="connsiteY0" fmla="*/ 0 h 936045"/>
              <a:gd name="connsiteX1" fmla="*/ 0 w 936045"/>
              <a:gd name="connsiteY1" fmla="*/ 468023 h 936045"/>
              <a:gd name="connsiteX2" fmla="*/ 468023 w 936045"/>
              <a:gd name="connsiteY2" fmla="*/ 936046 h 936045"/>
              <a:gd name="connsiteX3" fmla="*/ 936046 w 936045"/>
              <a:gd name="connsiteY3" fmla="*/ 468023 h 936045"/>
              <a:gd name="connsiteX4" fmla="*/ 468023 w 936045"/>
              <a:gd name="connsiteY4" fmla="*/ 0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468023" y="0"/>
                </a:moveTo>
                <a:cubicBezTo>
                  <a:pt x="209541" y="0"/>
                  <a:pt x="0" y="209541"/>
                  <a:pt x="0" y="468023"/>
                </a:cubicBezTo>
                <a:cubicBezTo>
                  <a:pt x="0" y="726505"/>
                  <a:pt x="209541" y="936046"/>
                  <a:pt x="468023" y="936046"/>
                </a:cubicBezTo>
                <a:cubicBezTo>
                  <a:pt x="726505" y="936046"/>
                  <a:pt x="936046" y="726505"/>
                  <a:pt x="936046" y="468023"/>
                </a:cubicBezTo>
                <a:cubicBezTo>
                  <a:pt x="936046" y="209541"/>
                  <a:pt x="726516" y="0"/>
                  <a:pt x="468023" y="0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625B0F94-6FED-CB40-574C-011D0CC40FC0}"/>
              </a:ext>
            </a:extLst>
          </p:cNvPr>
          <p:cNvSpPr/>
          <p:nvPr/>
        </p:nvSpPr>
        <p:spPr>
          <a:xfrm>
            <a:off x="2492100" y="3645000"/>
            <a:ext cx="864000" cy="864000"/>
          </a:xfrm>
          <a:custGeom>
            <a:avLst/>
            <a:gdLst>
              <a:gd name="connsiteX0" fmla="*/ 468023 w 936045"/>
              <a:gd name="connsiteY0" fmla="*/ 0 h 936045"/>
              <a:gd name="connsiteX1" fmla="*/ 0 w 936045"/>
              <a:gd name="connsiteY1" fmla="*/ 468023 h 936045"/>
              <a:gd name="connsiteX2" fmla="*/ 468023 w 936045"/>
              <a:gd name="connsiteY2" fmla="*/ 936046 h 936045"/>
              <a:gd name="connsiteX3" fmla="*/ 936046 w 936045"/>
              <a:gd name="connsiteY3" fmla="*/ 468023 h 936045"/>
              <a:gd name="connsiteX4" fmla="*/ 468023 w 936045"/>
              <a:gd name="connsiteY4" fmla="*/ 0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468023" y="0"/>
                </a:moveTo>
                <a:cubicBezTo>
                  <a:pt x="209154" y="0"/>
                  <a:pt x="0" y="209154"/>
                  <a:pt x="0" y="468023"/>
                </a:cubicBezTo>
                <a:cubicBezTo>
                  <a:pt x="0" y="726892"/>
                  <a:pt x="209154" y="936046"/>
                  <a:pt x="468023" y="936046"/>
                </a:cubicBezTo>
                <a:cubicBezTo>
                  <a:pt x="726892" y="936046"/>
                  <a:pt x="936046" y="726892"/>
                  <a:pt x="936046" y="468023"/>
                </a:cubicBezTo>
                <a:cubicBezTo>
                  <a:pt x="936046" y="209154"/>
                  <a:pt x="725958" y="0"/>
                  <a:pt x="468023" y="0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3F381021-E63C-2D08-D6B3-4D75E354A114}"/>
              </a:ext>
            </a:extLst>
          </p:cNvPr>
          <p:cNvSpPr/>
          <p:nvPr/>
        </p:nvSpPr>
        <p:spPr>
          <a:xfrm>
            <a:off x="2738832" y="3791284"/>
            <a:ext cx="371408" cy="540257"/>
          </a:xfrm>
          <a:custGeom>
            <a:avLst/>
            <a:gdLst>
              <a:gd name="connsiteX0" fmla="*/ 14074 w 402378"/>
              <a:gd name="connsiteY0" fmla="*/ 90070 h 585307"/>
              <a:gd name="connsiteX1" fmla="*/ 387370 w 402378"/>
              <a:gd name="connsiteY1" fmla="*/ 90070 h 585307"/>
              <a:gd name="connsiteX2" fmla="*/ 402378 w 402378"/>
              <a:gd name="connsiteY2" fmla="*/ 104144 h 585307"/>
              <a:gd name="connsiteX3" fmla="*/ 401444 w 402378"/>
              <a:gd name="connsiteY3" fmla="*/ 571233 h 585307"/>
              <a:gd name="connsiteX4" fmla="*/ 387370 w 402378"/>
              <a:gd name="connsiteY4" fmla="*/ 585307 h 585307"/>
              <a:gd name="connsiteX5" fmla="*/ 14074 w 402378"/>
              <a:gd name="connsiteY5" fmla="*/ 585307 h 585307"/>
              <a:gd name="connsiteX6" fmla="*/ 0 w 402378"/>
              <a:gd name="connsiteY6" fmla="*/ 571233 h 585307"/>
              <a:gd name="connsiteX7" fmla="*/ 0 w 402378"/>
              <a:gd name="connsiteY7" fmla="*/ 104144 h 585307"/>
              <a:gd name="connsiteX8" fmla="*/ 14074 w 402378"/>
              <a:gd name="connsiteY8" fmla="*/ 90070 h 585307"/>
              <a:gd name="connsiteX9" fmla="*/ 200728 w 402378"/>
              <a:gd name="connsiteY9" fmla="*/ 15031 h 585307"/>
              <a:gd name="connsiteX10" fmla="*/ 186654 w 402378"/>
              <a:gd name="connsiteY10" fmla="*/ 29105 h 585307"/>
              <a:gd name="connsiteX11" fmla="*/ 200728 w 402378"/>
              <a:gd name="connsiteY11" fmla="*/ 43179 h 585307"/>
              <a:gd name="connsiteX12" fmla="*/ 214802 w 402378"/>
              <a:gd name="connsiteY12" fmla="*/ 29105 h 585307"/>
              <a:gd name="connsiteX13" fmla="*/ 200728 w 402378"/>
              <a:gd name="connsiteY13" fmla="*/ 15031 h 585307"/>
              <a:gd name="connsiteX14" fmla="*/ 186643 w 402378"/>
              <a:gd name="connsiteY14" fmla="*/ 0 h 585307"/>
              <a:gd name="connsiteX15" fmla="*/ 213846 w 402378"/>
              <a:gd name="connsiteY15" fmla="*/ 0 h 585307"/>
              <a:gd name="connsiteX16" fmla="*/ 227920 w 402378"/>
              <a:gd name="connsiteY16" fmla="*/ 14074 h 585307"/>
              <a:gd name="connsiteX17" fmla="*/ 241994 w 402378"/>
              <a:gd name="connsiteY17" fmla="*/ 28148 h 585307"/>
              <a:gd name="connsiteX18" fmla="*/ 256068 w 402378"/>
              <a:gd name="connsiteY18" fmla="*/ 28148 h 585307"/>
              <a:gd name="connsiteX19" fmla="*/ 270142 w 402378"/>
              <a:gd name="connsiteY19" fmla="*/ 42222 h 585307"/>
              <a:gd name="connsiteX20" fmla="*/ 270142 w 402378"/>
              <a:gd name="connsiteY20" fmla="*/ 56297 h 585307"/>
              <a:gd name="connsiteX21" fmla="*/ 256068 w 402378"/>
              <a:gd name="connsiteY21" fmla="*/ 70371 h 585307"/>
              <a:gd name="connsiteX22" fmla="*/ 145388 w 402378"/>
              <a:gd name="connsiteY22" fmla="*/ 70371 h 585307"/>
              <a:gd name="connsiteX23" fmla="*/ 145365 w 402378"/>
              <a:gd name="connsiteY23" fmla="*/ 70359 h 585307"/>
              <a:gd name="connsiteX24" fmla="*/ 131291 w 402378"/>
              <a:gd name="connsiteY24" fmla="*/ 57230 h 585307"/>
              <a:gd name="connsiteX25" fmla="*/ 131291 w 402378"/>
              <a:gd name="connsiteY25" fmla="*/ 42222 h 585307"/>
              <a:gd name="connsiteX26" fmla="*/ 145365 w 402378"/>
              <a:gd name="connsiteY26" fmla="*/ 28148 h 585307"/>
              <a:gd name="connsiteX27" fmla="*/ 158494 w 402378"/>
              <a:gd name="connsiteY27" fmla="*/ 28148 h 585307"/>
              <a:gd name="connsiteX28" fmla="*/ 172568 w 402378"/>
              <a:gd name="connsiteY28" fmla="*/ 14074 h 585307"/>
              <a:gd name="connsiteX29" fmla="*/ 186643 w 402378"/>
              <a:gd name="connsiteY29" fmla="*/ 0 h 58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02378" h="585307">
                <a:moveTo>
                  <a:pt x="14074" y="90070"/>
                </a:moveTo>
                <a:lnTo>
                  <a:pt x="387370" y="90070"/>
                </a:lnTo>
                <a:cubicBezTo>
                  <a:pt x="394874" y="90070"/>
                  <a:pt x="401444" y="95706"/>
                  <a:pt x="402378" y="104144"/>
                </a:cubicBezTo>
                <a:lnTo>
                  <a:pt x="401444" y="571233"/>
                </a:lnTo>
                <a:cubicBezTo>
                  <a:pt x="401444" y="578737"/>
                  <a:pt x="394874" y="585307"/>
                  <a:pt x="387370" y="585307"/>
                </a:cubicBezTo>
                <a:lnTo>
                  <a:pt x="14074" y="585307"/>
                </a:lnTo>
                <a:cubicBezTo>
                  <a:pt x="6570" y="585307"/>
                  <a:pt x="0" y="578737"/>
                  <a:pt x="0" y="571233"/>
                </a:cubicBezTo>
                <a:lnTo>
                  <a:pt x="0" y="104144"/>
                </a:lnTo>
                <a:cubicBezTo>
                  <a:pt x="0" y="96640"/>
                  <a:pt x="6570" y="90070"/>
                  <a:pt x="14074" y="90070"/>
                </a:cubicBezTo>
                <a:close/>
                <a:moveTo>
                  <a:pt x="200728" y="15031"/>
                </a:moveTo>
                <a:cubicBezTo>
                  <a:pt x="193224" y="15031"/>
                  <a:pt x="186654" y="21601"/>
                  <a:pt x="186654" y="29105"/>
                </a:cubicBezTo>
                <a:cubicBezTo>
                  <a:pt x="186654" y="36609"/>
                  <a:pt x="193224" y="43179"/>
                  <a:pt x="200728" y="43179"/>
                </a:cubicBezTo>
                <a:cubicBezTo>
                  <a:pt x="208232" y="43179"/>
                  <a:pt x="214802" y="36609"/>
                  <a:pt x="214802" y="29105"/>
                </a:cubicBezTo>
                <a:cubicBezTo>
                  <a:pt x="214802" y="21601"/>
                  <a:pt x="208232" y="15031"/>
                  <a:pt x="200728" y="15031"/>
                </a:cubicBezTo>
                <a:close/>
                <a:moveTo>
                  <a:pt x="186643" y="0"/>
                </a:moveTo>
                <a:lnTo>
                  <a:pt x="213846" y="0"/>
                </a:lnTo>
                <a:cubicBezTo>
                  <a:pt x="221350" y="0"/>
                  <a:pt x="227920" y="6570"/>
                  <a:pt x="227920" y="14074"/>
                </a:cubicBezTo>
                <a:cubicBezTo>
                  <a:pt x="227920" y="21578"/>
                  <a:pt x="234490" y="28148"/>
                  <a:pt x="241994" y="28148"/>
                </a:cubicBezTo>
                <a:lnTo>
                  <a:pt x="256068" y="28148"/>
                </a:lnTo>
                <a:cubicBezTo>
                  <a:pt x="263572" y="28148"/>
                  <a:pt x="270142" y="34719"/>
                  <a:pt x="270142" y="42222"/>
                </a:cubicBezTo>
                <a:lnTo>
                  <a:pt x="270142" y="56297"/>
                </a:lnTo>
                <a:cubicBezTo>
                  <a:pt x="270142" y="63801"/>
                  <a:pt x="263572" y="70371"/>
                  <a:pt x="256068" y="70371"/>
                </a:cubicBezTo>
                <a:lnTo>
                  <a:pt x="145388" y="70371"/>
                </a:lnTo>
                <a:lnTo>
                  <a:pt x="145365" y="70359"/>
                </a:lnTo>
                <a:cubicBezTo>
                  <a:pt x="137861" y="70359"/>
                  <a:pt x="131291" y="64734"/>
                  <a:pt x="131291" y="57230"/>
                </a:cubicBezTo>
                <a:lnTo>
                  <a:pt x="131291" y="42222"/>
                </a:lnTo>
                <a:cubicBezTo>
                  <a:pt x="131291" y="34719"/>
                  <a:pt x="137861" y="28148"/>
                  <a:pt x="145365" y="28148"/>
                </a:cubicBezTo>
                <a:lnTo>
                  <a:pt x="158494" y="28148"/>
                </a:lnTo>
                <a:cubicBezTo>
                  <a:pt x="165998" y="28148"/>
                  <a:pt x="172568" y="21578"/>
                  <a:pt x="172568" y="14074"/>
                </a:cubicBezTo>
                <a:cubicBezTo>
                  <a:pt x="172568" y="6570"/>
                  <a:pt x="179139" y="0"/>
                  <a:pt x="186643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59F9E57C-FD29-5576-34EF-E80CA2CE4C5B}"/>
              </a:ext>
            </a:extLst>
          </p:cNvPr>
          <p:cNvSpPr/>
          <p:nvPr/>
        </p:nvSpPr>
        <p:spPr>
          <a:xfrm>
            <a:off x="4144500" y="3645000"/>
            <a:ext cx="864000" cy="864000"/>
          </a:xfrm>
          <a:custGeom>
            <a:avLst/>
            <a:gdLst>
              <a:gd name="connsiteX0" fmla="*/ 468023 w 936045"/>
              <a:gd name="connsiteY0" fmla="*/ 0 h 936045"/>
              <a:gd name="connsiteX1" fmla="*/ 0 w 936045"/>
              <a:gd name="connsiteY1" fmla="*/ 468023 h 936045"/>
              <a:gd name="connsiteX2" fmla="*/ 468023 w 936045"/>
              <a:gd name="connsiteY2" fmla="*/ 936046 h 936045"/>
              <a:gd name="connsiteX3" fmla="*/ 936046 w 936045"/>
              <a:gd name="connsiteY3" fmla="*/ 468023 h 936045"/>
              <a:gd name="connsiteX4" fmla="*/ 468023 w 936045"/>
              <a:gd name="connsiteY4" fmla="*/ 0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468023" y="0"/>
                </a:moveTo>
                <a:cubicBezTo>
                  <a:pt x="209541" y="0"/>
                  <a:pt x="0" y="209541"/>
                  <a:pt x="0" y="468023"/>
                </a:cubicBezTo>
                <a:cubicBezTo>
                  <a:pt x="0" y="726505"/>
                  <a:pt x="209541" y="936046"/>
                  <a:pt x="468023" y="936046"/>
                </a:cubicBezTo>
                <a:cubicBezTo>
                  <a:pt x="726505" y="936046"/>
                  <a:pt x="936046" y="726505"/>
                  <a:pt x="936046" y="468023"/>
                </a:cubicBezTo>
                <a:cubicBezTo>
                  <a:pt x="936046" y="209541"/>
                  <a:pt x="726516" y="0"/>
                  <a:pt x="468023" y="0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D1E0D46-ABD4-E47B-3F0D-B9F4E50C21F4}"/>
              </a:ext>
            </a:extLst>
          </p:cNvPr>
          <p:cNvSpPr/>
          <p:nvPr/>
        </p:nvSpPr>
        <p:spPr>
          <a:xfrm>
            <a:off x="4323829" y="3910833"/>
            <a:ext cx="505321" cy="367035"/>
          </a:xfrm>
          <a:custGeom>
            <a:avLst/>
            <a:gdLst>
              <a:gd name="connsiteX0" fmla="*/ 517920 w 547457"/>
              <a:gd name="connsiteY0" fmla="*/ 313458 h 397640"/>
              <a:gd name="connsiteX1" fmla="*/ 504745 w 547457"/>
              <a:gd name="connsiteY1" fmla="*/ 315473 h 397640"/>
              <a:gd name="connsiteX2" fmla="*/ 504745 w 547457"/>
              <a:gd name="connsiteY2" fmla="*/ 259575 h 397640"/>
              <a:gd name="connsiteX3" fmla="*/ 504745 w 547457"/>
              <a:gd name="connsiteY3" fmla="*/ 259575 h 397640"/>
              <a:gd name="connsiteX4" fmla="*/ 409836 w 547457"/>
              <a:gd name="connsiteY4" fmla="*/ 71840 h 397640"/>
              <a:gd name="connsiteX5" fmla="*/ 404757 w 547457"/>
              <a:gd name="connsiteY5" fmla="*/ 74037 h 397640"/>
              <a:gd name="connsiteX6" fmla="*/ 388497 w 547457"/>
              <a:gd name="connsiteY6" fmla="*/ 199042 h 397640"/>
              <a:gd name="connsiteX7" fmla="*/ 386333 w 547457"/>
              <a:gd name="connsiteY7" fmla="*/ 200705 h 397640"/>
              <a:gd name="connsiteX8" fmla="*/ 375311 w 547457"/>
              <a:gd name="connsiteY8" fmla="*/ 199543 h 397640"/>
              <a:gd name="connsiteX9" fmla="*/ 373648 w 547457"/>
              <a:gd name="connsiteY9" fmla="*/ 197380 h 397640"/>
              <a:gd name="connsiteX10" fmla="*/ 391389 w 547457"/>
              <a:gd name="connsiteY10" fmla="*/ 61170 h 397640"/>
              <a:gd name="connsiteX11" fmla="*/ 393143 w 547457"/>
              <a:gd name="connsiteY11" fmla="*/ 45752 h 397640"/>
              <a:gd name="connsiteX12" fmla="*/ 389066 w 547457"/>
              <a:gd name="connsiteY12" fmla="*/ 39011 h 397640"/>
              <a:gd name="connsiteX13" fmla="*/ 348449 w 547457"/>
              <a:gd name="connsiteY13" fmla="*/ 23343 h 397640"/>
              <a:gd name="connsiteX14" fmla="*/ 339693 w 547457"/>
              <a:gd name="connsiteY14" fmla="*/ 29014 h 397640"/>
              <a:gd name="connsiteX15" fmla="*/ 326211 w 547457"/>
              <a:gd name="connsiteY15" fmla="*/ 228124 h 397640"/>
              <a:gd name="connsiteX16" fmla="*/ 324605 w 547457"/>
              <a:gd name="connsiteY16" fmla="*/ 229627 h 397640"/>
              <a:gd name="connsiteX17" fmla="*/ 314813 w 547457"/>
              <a:gd name="connsiteY17" fmla="*/ 229627 h 397640"/>
              <a:gd name="connsiteX18" fmla="*/ 313218 w 547457"/>
              <a:gd name="connsiteY18" fmla="*/ 227965 h 397640"/>
              <a:gd name="connsiteX19" fmla="*/ 324514 w 547457"/>
              <a:gd name="connsiteY19" fmla="*/ 10954 h 397640"/>
              <a:gd name="connsiteX20" fmla="*/ 315200 w 547457"/>
              <a:gd name="connsiteY20" fmla="*/ 843 h 397640"/>
              <a:gd name="connsiteX21" fmla="*/ 273740 w 547457"/>
              <a:gd name="connsiteY21" fmla="*/ 0 h 397640"/>
              <a:gd name="connsiteX22" fmla="*/ 232281 w 547457"/>
              <a:gd name="connsiteY22" fmla="*/ 843 h 397640"/>
              <a:gd name="connsiteX23" fmla="*/ 222966 w 547457"/>
              <a:gd name="connsiteY23" fmla="*/ 10954 h 397640"/>
              <a:gd name="connsiteX24" fmla="*/ 234262 w 547457"/>
              <a:gd name="connsiteY24" fmla="*/ 227965 h 397640"/>
              <a:gd name="connsiteX25" fmla="*/ 232668 w 547457"/>
              <a:gd name="connsiteY25" fmla="*/ 229627 h 397640"/>
              <a:gd name="connsiteX26" fmla="*/ 222875 w 547457"/>
              <a:gd name="connsiteY26" fmla="*/ 229627 h 397640"/>
              <a:gd name="connsiteX27" fmla="*/ 221270 w 547457"/>
              <a:gd name="connsiteY27" fmla="*/ 228124 h 397640"/>
              <a:gd name="connsiteX28" fmla="*/ 207787 w 547457"/>
              <a:gd name="connsiteY28" fmla="*/ 29014 h 397640"/>
              <a:gd name="connsiteX29" fmla="*/ 199031 w 547457"/>
              <a:gd name="connsiteY29" fmla="*/ 23343 h 397640"/>
              <a:gd name="connsiteX30" fmla="*/ 158414 w 547457"/>
              <a:gd name="connsiteY30" fmla="*/ 39011 h 397640"/>
              <a:gd name="connsiteX31" fmla="*/ 154338 w 547457"/>
              <a:gd name="connsiteY31" fmla="*/ 45752 h 397640"/>
              <a:gd name="connsiteX32" fmla="*/ 156091 w 547457"/>
              <a:gd name="connsiteY32" fmla="*/ 61170 h 397640"/>
              <a:gd name="connsiteX33" fmla="*/ 173832 w 547457"/>
              <a:gd name="connsiteY33" fmla="*/ 197380 h 397640"/>
              <a:gd name="connsiteX34" fmla="*/ 172169 w 547457"/>
              <a:gd name="connsiteY34" fmla="*/ 199543 h 397640"/>
              <a:gd name="connsiteX35" fmla="*/ 161147 w 547457"/>
              <a:gd name="connsiteY35" fmla="*/ 200705 h 397640"/>
              <a:gd name="connsiteX36" fmla="*/ 158983 w 547457"/>
              <a:gd name="connsiteY36" fmla="*/ 199042 h 397640"/>
              <a:gd name="connsiteX37" fmla="*/ 142723 w 547457"/>
              <a:gd name="connsiteY37" fmla="*/ 74037 h 397640"/>
              <a:gd name="connsiteX38" fmla="*/ 137644 w 547457"/>
              <a:gd name="connsiteY38" fmla="*/ 71840 h 397640"/>
              <a:gd name="connsiteX39" fmla="*/ 42735 w 547457"/>
              <a:gd name="connsiteY39" fmla="*/ 259575 h 397640"/>
              <a:gd name="connsiteX40" fmla="*/ 42735 w 547457"/>
              <a:gd name="connsiteY40" fmla="*/ 259575 h 397640"/>
              <a:gd name="connsiteX41" fmla="*/ 42735 w 547457"/>
              <a:gd name="connsiteY41" fmla="*/ 315473 h 397640"/>
              <a:gd name="connsiteX42" fmla="*/ 29560 w 547457"/>
              <a:gd name="connsiteY42" fmla="*/ 313458 h 397640"/>
              <a:gd name="connsiteX43" fmla="*/ 8654 w 547457"/>
              <a:gd name="connsiteY43" fmla="*/ 322112 h 397640"/>
              <a:gd name="connsiteX44" fmla="*/ 0 w 547457"/>
              <a:gd name="connsiteY44" fmla="*/ 343018 h 397640"/>
              <a:gd name="connsiteX45" fmla="*/ 0 w 547457"/>
              <a:gd name="connsiteY45" fmla="*/ 343280 h 397640"/>
              <a:gd name="connsiteX46" fmla="*/ 8654 w 547457"/>
              <a:gd name="connsiteY46" fmla="*/ 364186 h 397640"/>
              <a:gd name="connsiteX47" fmla="*/ 29560 w 547457"/>
              <a:gd name="connsiteY47" fmla="*/ 372840 h 397640"/>
              <a:gd name="connsiteX48" fmla="*/ 273729 w 547457"/>
              <a:gd name="connsiteY48" fmla="*/ 397641 h 397640"/>
              <a:gd name="connsiteX49" fmla="*/ 273729 w 547457"/>
              <a:gd name="connsiteY49" fmla="*/ 397641 h 397640"/>
              <a:gd name="connsiteX50" fmla="*/ 517897 w 547457"/>
              <a:gd name="connsiteY50" fmla="*/ 372840 h 397640"/>
              <a:gd name="connsiteX51" fmla="*/ 538804 w 547457"/>
              <a:gd name="connsiteY51" fmla="*/ 364186 h 397640"/>
              <a:gd name="connsiteX52" fmla="*/ 547458 w 547457"/>
              <a:gd name="connsiteY52" fmla="*/ 343280 h 397640"/>
              <a:gd name="connsiteX53" fmla="*/ 547458 w 547457"/>
              <a:gd name="connsiteY53" fmla="*/ 343018 h 397640"/>
              <a:gd name="connsiteX54" fmla="*/ 538804 w 547457"/>
              <a:gd name="connsiteY54" fmla="*/ 322112 h 397640"/>
              <a:gd name="connsiteX55" fmla="*/ 517897 w 547457"/>
              <a:gd name="connsiteY55" fmla="*/ 313458 h 397640"/>
              <a:gd name="connsiteX56" fmla="*/ 425083 w 547457"/>
              <a:gd name="connsiteY56" fmla="*/ 321201 h 397640"/>
              <a:gd name="connsiteX57" fmla="*/ 273740 w 547457"/>
              <a:gd name="connsiteY57" fmla="*/ 329354 h 397640"/>
              <a:gd name="connsiteX58" fmla="*/ 122397 w 547457"/>
              <a:gd name="connsiteY58" fmla="*/ 321201 h 397640"/>
              <a:gd name="connsiteX59" fmla="*/ 119505 w 547457"/>
              <a:gd name="connsiteY59" fmla="*/ 317648 h 397640"/>
              <a:gd name="connsiteX60" fmla="*/ 120336 w 547457"/>
              <a:gd name="connsiteY60" fmla="*/ 303870 h 397640"/>
              <a:gd name="connsiteX61" fmla="*/ 123900 w 547457"/>
              <a:gd name="connsiteY61" fmla="*/ 301023 h 397640"/>
              <a:gd name="connsiteX62" fmla="*/ 273729 w 547457"/>
              <a:gd name="connsiteY62" fmla="*/ 309096 h 397640"/>
              <a:gd name="connsiteX63" fmla="*/ 423557 w 547457"/>
              <a:gd name="connsiteY63" fmla="*/ 301023 h 397640"/>
              <a:gd name="connsiteX64" fmla="*/ 427121 w 547457"/>
              <a:gd name="connsiteY64" fmla="*/ 303870 h 397640"/>
              <a:gd name="connsiteX65" fmla="*/ 427952 w 547457"/>
              <a:gd name="connsiteY65" fmla="*/ 317648 h 397640"/>
              <a:gd name="connsiteX66" fmla="*/ 425060 w 547457"/>
              <a:gd name="connsiteY66" fmla="*/ 321201 h 39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547457" h="397640">
                <a:moveTo>
                  <a:pt x="517920" y="313458"/>
                </a:moveTo>
                <a:cubicBezTo>
                  <a:pt x="517920" y="313458"/>
                  <a:pt x="513115" y="314220"/>
                  <a:pt x="504745" y="315473"/>
                </a:cubicBezTo>
                <a:lnTo>
                  <a:pt x="504745" y="259575"/>
                </a:lnTo>
                <a:lnTo>
                  <a:pt x="504745" y="259575"/>
                </a:lnTo>
                <a:cubicBezTo>
                  <a:pt x="504609" y="182144"/>
                  <a:pt x="468433" y="113652"/>
                  <a:pt x="409836" y="71840"/>
                </a:cubicBezTo>
                <a:cubicBezTo>
                  <a:pt x="407855" y="70428"/>
                  <a:pt x="405076" y="71623"/>
                  <a:pt x="404757" y="74037"/>
                </a:cubicBezTo>
                <a:cubicBezTo>
                  <a:pt x="401512" y="98986"/>
                  <a:pt x="390307" y="185105"/>
                  <a:pt x="388497" y="199042"/>
                </a:cubicBezTo>
                <a:cubicBezTo>
                  <a:pt x="388360" y="200101"/>
                  <a:pt x="387392" y="200841"/>
                  <a:pt x="386333" y="200705"/>
                </a:cubicBezTo>
                <a:lnTo>
                  <a:pt x="375311" y="199543"/>
                </a:lnTo>
                <a:cubicBezTo>
                  <a:pt x="374252" y="199407"/>
                  <a:pt x="373512" y="198439"/>
                  <a:pt x="373648" y="197380"/>
                </a:cubicBezTo>
                <a:lnTo>
                  <a:pt x="391389" y="61170"/>
                </a:lnTo>
                <a:lnTo>
                  <a:pt x="393143" y="45752"/>
                </a:lnTo>
                <a:cubicBezTo>
                  <a:pt x="393473" y="42837"/>
                  <a:pt x="391799" y="40070"/>
                  <a:pt x="389066" y="39011"/>
                </a:cubicBezTo>
                <a:lnTo>
                  <a:pt x="348449" y="23343"/>
                </a:lnTo>
                <a:cubicBezTo>
                  <a:pt x="344361" y="21772"/>
                  <a:pt x="339932" y="24641"/>
                  <a:pt x="339693" y="29014"/>
                </a:cubicBezTo>
                <a:lnTo>
                  <a:pt x="326211" y="228124"/>
                </a:lnTo>
                <a:cubicBezTo>
                  <a:pt x="326154" y="228967"/>
                  <a:pt x="325448" y="229627"/>
                  <a:pt x="324605" y="229627"/>
                </a:cubicBezTo>
                <a:lnTo>
                  <a:pt x="314813" y="229627"/>
                </a:lnTo>
                <a:cubicBezTo>
                  <a:pt x="313902" y="229627"/>
                  <a:pt x="313173" y="228876"/>
                  <a:pt x="313218" y="227965"/>
                </a:cubicBezTo>
                <a:cubicBezTo>
                  <a:pt x="314289" y="206911"/>
                  <a:pt x="324150" y="18606"/>
                  <a:pt x="324514" y="10954"/>
                </a:cubicBezTo>
                <a:cubicBezTo>
                  <a:pt x="324765" y="5580"/>
                  <a:pt x="320586" y="1048"/>
                  <a:pt x="315200" y="843"/>
                </a:cubicBezTo>
                <a:cubicBezTo>
                  <a:pt x="300693" y="285"/>
                  <a:pt x="288258" y="0"/>
                  <a:pt x="273740" y="0"/>
                </a:cubicBezTo>
                <a:cubicBezTo>
                  <a:pt x="259222" y="0"/>
                  <a:pt x="246787" y="285"/>
                  <a:pt x="232281" y="843"/>
                </a:cubicBezTo>
                <a:cubicBezTo>
                  <a:pt x="226906" y="1048"/>
                  <a:pt x="222716" y="5580"/>
                  <a:pt x="222966" y="10954"/>
                </a:cubicBezTo>
                <a:cubicBezTo>
                  <a:pt x="223331" y="18618"/>
                  <a:pt x="233203" y="206922"/>
                  <a:pt x="234262" y="227965"/>
                </a:cubicBezTo>
                <a:cubicBezTo>
                  <a:pt x="234307" y="228876"/>
                  <a:pt x="233579" y="229627"/>
                  <a:pt x="232668" y="229627"/>
                </a:cubicBezTo>
                <a:lnTo>
                  <a:pt x="222875" y="229627"/>
                </a:lnTo>
                <a:cubicBezTo>
                  <a:pt x="222032" y="229627"/>
                  <a:pt x="221326" y="228967"/>
                  <a:pt x="221270" y="228124"/>
                </a:cubicBezTo>
                <a:lnTo>
                  <a:pt x="207787" y="29014"/>
                </a:lnTo>
                <a:cubicBezTo>
                  <a:pt x="207560" y="24641"/>
                  <a:pt x="203119" y="21760"/>
                  <a:pt x="199031" y="23343"/>
                </a:cubicBezTo>
                <a:lnTo>
                  <a:pt x="158414" y="39011"/>
                </a:lnTo>
                <a:cubicBezTo>
                  <a:pt x="155681" y="40070"/>
                  <a:pt x="153996" y="42837"/>
                  <a:pt x="154338" y="45752"/>
                </a:cubicBezTo>
                <a:lnTo>
                  <a:pt x="156091" y="61170"/>
                </a:lnTo>
                <a:lnTo>
                  <a:pt x="173832" y="197380"/>
                </a:lnTo>
                <a:cubicBezTo>
                  <a:pt x="173968" y="198439"/>
                  <a:pt x="173228" y="199407"/>
                  <a:pt x="172169" y="199543"/>
                </a:cubicBezTo>
                <a:lnTo>
                  <a:pt x="161147" y="200705"/>
                </a:lnTo>
                <a:cubicBezTo>
                  <a:pt x="160088" y="200841"/>
                  <a:pt x="159120" y="200101"/>
                  <a:pt x="158983" y="199042"/>
                </a:cubicBezTo>
                <a:cubicBezTo>
                  <a:pt x="157173" y="185116"/>
                  <a:pt x="145968" y="98986"/>
                  <a:pt x="142723" y="74037"/>
                </a:cubicBezTo>
                <a:cubicBezTo>
                  <a:pt x="142404" y="71623"/>
                  <a:pt x="139626" y="70416"/>
                  <a:pt x="137644" y="71840"/>
                </a:cubicBezTo>
                <a:cubicBezTo>
                  <a:pt x="79048" y="113652"/>
                  <a:pt x="42872" y="182133"/>
                  <a:pt x="42735" y="259575"/>
                </a:cubicBezTo>
                <a:lnTo>
                  <a:pt x="42735" y="259575"/>
                </a:lnTo>
                <a:lnTo>
                  <a:pt x="42735" y="315473"/>
                </a:lnTo>
                <a:cubicBezTo>
                  <a:pt x="34366" y="314220"/>
                  <a:pt x="29560" y="313458"/>
                  <a:pt x="29560" y="313458"/>
                </a:cubicBezTo>
                <a:cubicBezTo>
                  <a:pt x="21396" y="313458"/>
                  <a:pt x="14006" y="316771"/>
                  <a:pt x="8654" y="322112"/>
                </a:cubicBezTo>
                <a:cubicBezTo>
                  <a:pt x="3302" y="327463"/>
                  <a:pt x="0" y="334853"/>
                  <a:pt x="0" y="343018"/>
                </a:cubicBezTo>
                <a:lnTo>
                  <a:pt x="0" y="343280"/>
                </a:lnTo>
                <a:cubicBezTo>
                  <a:pt x="0" y="351444"/>
                  <a:pt x="3314" y="358834"/>
                  <a:pt x="8654" y="364186"/>
                </a:cubicBezTo>
                <a:cubicBezTo>
                  <a:pt x="14006" y="369538"/>
                  <a:pt x="21396" y="372840"/>
                  <a:pt x="29560" y="372840"/>
                </a:cubicBezTo>
                <a:cubicBezTo>
                  <a:pt x="29560" y="372840"/>
                  <a:pt x="172260" y="397641"/>
                  <a:pt x="273729" y="397641"/>
                </a:cubicBezTo>
                <a:lnTo>
                  <a:pt x="273729" y="397641"/>
                </a:lnTo>
                <a:cubicBezTo>
                  <a:pt x="375197" y="397641"/>
                  <a:pt x="517897" y="372840"/>
                  <a:pt x="517897" y="372840"/>
                </a:cubicBezTo>
                <a:cubicBezTo>
                  <a:pt x="526062" y="372840"/>
                  <a:pt x="533452" y="369526"/>
                  <a:pt x="538804" y="364186"/>
                </a:cubicBezTo>
                <a:cubicBezTo>
                  <a:pt x="544155" y="358834"/>
                  <a:pt x="547458" y="351444"/>
                  <a:pt x="547458" y="343280"/>
                </a:cubicBezTo>
                <a:lnTo>
                  <a:pt x="547458" y="343018"/>
                </a:lnTo>
                <a:cubicBezTo>
                  <a:pt x="547458" y="334853"/>
                  <a:pt x="544144" y="327463"/>
                  <a:pt x="538804" y="322112"/>
                </a:cubicBezTo>
                <a:cubicBezTo>
                  <a:pt x="533452" y="316760"/>
                  <a:pt x="526062" y="313458"/>
                  <a:pt x="517897" y="313458"/>
                </a:cubicBezTo>
                <a:close/>
                <a:moveTo>
                  <a:pt x="425083" y="321201"/>
                </a:moveTo>
                <a:cubicBezTo>
                  <a:pt x="374787" y="326632"/>
                  <a:pt x="324264" y="329354"/>
                  <a:pt x="273740" y="329354"/>
                </a:cubicBezTo>
                <a:cubicBezTo>
                  <a:pt x="223217" y="329354"/>
                  <a:pt x="172705" y="326632"/>
                  <a:pt x="122397" y="321201"/>
                </a:cubicBezTo>
                <a:cubicBezTo>
                  <a:pt x="120610" y="321007"/>
                  <a:pt x="119312" y="319413"/>
                  <a:pt x="119505" y="317648"/>
                </a:cubicBezTo>
                <a:cubicBezTo>
                  <a:pt x="119778" y="315131"/>
                  <a:pt x="120063" y="306398"/>
                  <a:pt x="120336" y="303870"/>
                </a:cubicBezTo>
                <a:cubicBezTo>
                  <a:pt x="120530" y="302105"/>
                  <a:pt x="122124" y="300829"/>
                  <a:pt x="123900" y="301023"/>
                </a:cubicBezTo>
                <a:cubicBezTo>
                  <a:pt x="173695" y="306409"/>
                  <a:pt x="223718" y="309096"/>
                  <a:pt x="273729" y="309096"/>
                </a:cubicBezTo>
                <a:cubicBezTo>
                  <a:pt x="323740" y="309096"/>
                  <a:pt x="373762" y="306409"/>
                  <a:pt x="423557" y="301023"/>
                </a:cubicBezTo>
                <a:cubicBezTo>
                  <a:pt x="425333" y="300829"/>
                  <a:pt x="426928" y="302105"/>
                  <a:pt x="427121" y="303870"/>
                </a:cubicBezTo>
                <a:cubicBezTo>
                  <a:pt x="427394" y="306386"/>
                  <a:pt x="427679" y="315120"/>
                  <a:pt x="427952" y="317648"/>
                </a:cubicBezTo>
                <a:cubicBezTo>
                  <a:pt x="428146" y="319413"/>
                  <a:pt x="426859" y="321007"/>
                  <a:pt x="425060" y="32120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C578F86-3ADA-FA72-A9B0-146F5E5127DA}"/>
              </a:ext>
            </a:extLst>
          </p:cNvPr>
          <p:cNvSpPr/>
          <p:nvPr/>
        </p:nvSpPr>
        <p:spPr>
          <a:xfrm>
            <a:off x="5796900" y="3645000"/>
            <a:ext cx="864000" cy="864000"/>
          </a:xfrm>
          <a:custGeom>
            <a:avLst/>
            <a:gdLst>
              <a:gd name="connsiteX0" fmla="*/ 936046 w 936045"/>
              <a:gd name="connsiteY0" fmla="*/ 468023 h 936045"/>
              <a:gd name="connsiteX1" fmla="*/ 468023 w 936045"/>
              <a:gd name="connsiteY1" fmla="*/ 936046 h 936045"/>
              <a:gd name="connsiteX2" fmla="*/ 0 w 936045"/>
              <a:gd name="connsiteY2" fmla="*/ 468023 h 936045"/>
              <a:gd name="connsiteX3" fmla="*/ 468023 w 936045"/>
              <a:gd name="connsiteY3" fmla="*/ 0 h 936045"/>
              <a:gd name="connsiteX4" fmla="*/ 936046 w 936045"/>
              <a:gd name="connsiteY4" fmla="*/ 468023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936046" y="468023"/>
                </a:moveTo>
                <a:cubicBezTo>
                  <a:pt x="936046" y="726505"/>
                  <a:pt x="726505" y="936046"/>
                  <a:pt x="468023" y="936046"/>
                </a:cubicBezTo>
                <a:cubicBezTo>
                  <a:pt x="209541" y="936046"/>
                  <a:pt x="0" y="726505"/>
                  <a:pt x="0" y="468023"/>
                </a:cubicBezTo>
                <a:cubicBezTo>
                  <a:pt x="0" y="209541"/>
                  <a:pt x="209541" y="0"/>
                  <a:pt x="468023" y="0"/>
                </a:cubicBezTo>
                <a:cubicBezTo>
                  <a:pt x="726505" y="0"/>
                  <a:pt x="936046" y="209541"/>
                  <a:pt x="936046" y="468023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DE334660-E6C7-A0D1-1D48-71402246EB0A}"/>
              </a:ext>
            </a:extLst>
          </p:cNvPr>
          <p:cNvSpPr/>
          <p:nvPr/>
        </p:nvSpPr>
        <p:spPr>
          <a:xfrm>
            <a:off x="5971944" y="3868199"/>
            <a:ext cx="513911" cy="417632"/>
          </a:xfrm>
          <a:custGeom>
            <a:avLst/>
            <a:gdLst>
              <a:gd name="connsiteX0" fmla="*/ 332583 w 556763"/>
              <a:gd name="connsiteY0" fmla="*/ 398255 h 452456"/>
              <a:gd name="connsiteX1" fmla="*/ 278382 w 556763"/>
              <a:gd name="connsiteY1" fmla="*/ 452457 h 452456"/>
              <a:gd name="connsiteX2" fmla="*/ 224180 w 556763"/>
              <a:gd name="connsiteY2" fmla="*/ 398255 h 452456"/>
              <a:gd name="connsiteX3" fmla="*/ 278382 w 556763"/>
              <a:gd name="connsiteY3" fmla="*/ 344054 h 452456"/>
              <a:gd name="connsiteX4" fmla="*/ 332583 w 556763"/>
              <a:gd name="connsiteY4" fmla="*/ 398255 h 452456"/>
              <a:gd name="connsiteX5" fmla="*/ 278382 w 556763"/>
              <a:gd name="connsiteY5" fmla="*/ 111090 h 452456"/>
              <a:gd name="connsiteX6" fmla="*/ 75548 w 556763"/>
              <a:gd name="connsiteY6" fmla="*/ 175620 h 452456"/>
              <a:gd name="connsiteX7" fmla="*/ 73771 w 556763"/>
              <a:gd name="connsiteY7" fmla="*/ 189717 h 452456"/>
              <a:gd name="connsiteX8" fmla="*/ 104299 w 556763"/>
              <a:gd name="connsiteY8" fmla="*/ 226098 h 452456"/>
              <a:gd name="connsiteX9" fmla="*/ 117246 w 556763"/>
              <a:gd name="connsiteY9" fmla="*/ 227817 h 452456"/>
              <a:gd name="connsiteX10" fmla="*/ 278382 w 556763"/>
              <a:gd name="connsiteY10" fmla="*/ 177749 h 452456"/>
              <a:gd name="connsiteX11" fmla="*/ 439517 w 556763"/>
              <a:gd name="connsiteY11" fmla="*/ 227817 h 452456"/>
              <a:gd name="connsiteX12" fmla="*/ 452464 w 556763"/>
              <a:gd name="connsiteY12" fmla="*/ 226098 h 452456"/>
              <a:gd name="connsiteX13" fmla="*/ 482992 w 556763"/>
              <a:gd name="connsiteY13" fmla="*/ 189717 h 452456"/>
              <a:gd name="connsiteX14" fmla="*/ 481216 w 556763"/>
              <a:gd name="connsiteY14" fmla="*/ 175620 h 452456"/>
              <a:gd name="connsiteX15" fmla="*/ 278382 w 556763"/>
              <a:gd name="connsiteY15" fmla="*/ 111090 h 452456"/>
              <a:gd name="connsiteX16" fmla="*/ 411198 w 556763"/>
              <a:gd name="connsiteY16" fmla="*/ 275266 h 452456"/>
              <a:gd name="connsiteX17" fmla="*/ 409046 w 556763"/>
              <a:gd name="connsiteY17" fmla="*/ 260907 h 452456"/>
              <a:gd name="connsiteX18" fmla="*/ 278382 w 556763"/>
              <a:gd name="connsiteY18" fmla="*/ 222192 h 452456"/>
              <a:gd name="connsiteX19" fmla="*/ 147718 w 556763"/>
              <a:gd name="connsiteY19" fmla="*/ 260907 h 452456"/>
              <a:gd name="connsiteX20" fmla="*/ 145565 w 556763"/>
              <a:gd name="connsiteY20" fmla="*/ 275266 h 452456"/>
              <a:gd name="connsiteX21" fmla="*/ 176207 w 556763"/>
              <a:gd name="connsiteY21" fmla="*/ 311784 h 452456"/>
              <a:gd name="connsiteX22" fmla="*/ 188596 w 556763"/>
              <a:gd name="connsiteY22" fmla="*/ 313856 h 452456"/>
              <a:gd name="connsiteX23" fmla="*/ 278382 w 556763"/>
              <a:gd name="connsiteY23" fmla="*/ 288851 h 452456"/>
              <a:gd name="connsiteX24" fmla="*/ 368167 w 556763"/>
              <a:gd name="connsiteY24" fmla="*/ 313856 h 452456"/>
              <a:gd name="connsiteX25" fmla="*/ 380556 w 556763"/>
              <a:gd name="connsiteY25" fmla="*/ 311784 h 452456"/>
              <a:gd name="connsiteX26" fmla="*/ 411198 w 556763"/>
              <a:gd name="connsiteY26" fmla="*/ 275266 h 452456"/>
              <a:gd name="connsiteX27" fmla="*/ 32687 w 556763"/>
              <a:gd name="connsiteY27" fmla="*/ 140742 h 452456"/>
              <a:gd name="connsiteX28" fmla="*/ 45817 w 556763"/>
              <a:gd name="connsiteY28" fmla="*/ 142324 h 452456"/>
              <a:gd name="connsiteX29" fmla="*/ 278382 w 556763"/>
              <a:gd name="connsiteY29" fmla="*/ 66647 h 452456"/>
              <a:gd name="connsiteX30" fmla="*/ 510947 w 556763"/>
              <a:gd name="connsiteY30" fmla="*/ 142336 h 452456"/>
              <a:gd name="connsiteX31" fmla="*/ 524076 w 556763"/>
              <a:gd name="connsiteY31" fmla="*/ 140753 h 452456"/>
              <a:gd name="connsiteX32" fmla="*/ 554490 w 556763"/>
              <a:gd name="connsiteY32" fmla="*/ 104509 h 452456"/>
              <a:gd name="connsiteX33" fmla="*/ 552851 w 556763"/>
              <a:gd name="connsiteY33" fmla="*/ 90503 h 452456"/>
              <a:gd name="connsiteX34" fmla="*/ 278382 w 556763"/>
              <a:gd name="connsiteY34" fmla="*/ 0 h 452456"/>
              <a:gd name="connsiteX35" fmla="*/ 3913 w 556763"/>
              <a:gd name="connsiteY35" fmla="*/ 90503 h 452456"/>
              <a:gd name="connsiteX36" fmla="*/ 2273 w 556763"/>
              <a:gd name="connsiteY36" fmla="*/ 104509 h 452456"/>
              <a:gd name="connsiteX37" fmla="*/ 32687 w 556763"/>
              <a:gd name="connsiteY37" fmla="*/ 140753 h 452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56763" h="452456">
                <a:moveTo>
                  <a:pt x="332583" y="398255"/>
                </a:moveTo>
                <a:cubicBezTo>
                  <a:pt x="332583" y="428192"/>
                  <a:pt x="308318" y="452457"/>
                  <a:pt x="278382" y="452457"/>
                </a:cubicBezTo>
                <a:cubicBezTo>
                  <a:pt x="248446" y="452457"/>
                  <a:pt x="224180" y="428192"/>
                  <a:pt x="224180" y="398255"/>
                </a:cubicBezTo>
                <a:cubicBezTo>
                  <a:pt x="224180" y="368319"/>
                  <a:pt x="248446" y="344054"/>
                  <a:pt x="278382" y="344054"/>
                </a:cubicBezTo>
                <a:cubicBezTo>
                  <a:pt x="308318" y="344054"/>
                  <a:pt x="332583" y="368319"/>
                  <a:pt x="332583" y="398255"/>
                </a:cubicBezTo>
                <a:close/>
                <a:moveTo>
                  <a:pt x="278382" y="111090"/>
                </a:moveTo>
                <a:cubicBezTo>
                  <a:pt x="202898" y="111090"/>
                  <a:pt x="132915" y="135003"/>
                  <a:pt x="75548" y="175620"/>
                </a:cubicBezTo>
                <a:cubicBezTo>
                  <a:pt x="70947" y="178876"/>
                  <a:pt x="70150" y="185401"/>
                  <a:pt x="73771" y="189717"/>
                </a:cubicBezTo>
                <a:lnTo>
                  <a:pt x="104299" y="226098"/>
                </a:lnTo>
                <a:cubicBezTo>
                  <a:pt x="107522" y="229935"/>
                  <a:pt x="113113" y="230652"/>
                  <a:pt x="117246" y="227817"/>
                </a:cubicBezTo>
                <a:cubicBezTo>
                  <a:pt x="163124" y="196264"/>
                  <a:pt x="218624" y="177749"/>
                  <a:pt x="278382" y="177749"/>
                </a:cubicBezTo>
                <a:cubicBezTo>
                  <a:pt x="338140" y="177749"/>
                  <a:pt x="393640" y="196264"/>
                  <a:pt x="439517" y="227817"/>
                </a:cubicBezTo>
                <a:cubicBezTo>
                  <a:pt x="443639" y="230652"/>
                  <a:pt x="449242" y="229935"/>
                  <a:pt x="452464" y="226098"/>
                </a:cubicBezTo>
                <a:lnTo>
                  <a:pt x="482992" y="189717"/>
                </a:lnTo>
                <a:cubicBezTo>
                  <a:pt x="486613" y="185401"/>
                  <a:pt x="485816" y="178876"/>
                  <a:pt x="481216" y="175620"/>
                </a:cubicBezTo>
                <a:cubicBezTo>
                  <a:pt x="423849" y="135003"/>
                  <a:pt x="353865" y="111090"/>
                  <a:pt x="278382" y="111090"/>
                </a:cubicBezTo>
                <a:close/>
                <a:moveTo>
                  <a:pt x="411198" y="275266"/>
                </a:moveTo>
                <a:cubicBezTo>
                  <a:pt x="414944" y="270802"/>
                  <a:pt x="413931" y="264073"/>
                  <a:pt x="409046" y="260907"/>
                </a:cubicBezTo>
                <a:cubicBezTo>
                  <a:pt x="371390" y="236448"/>
                  <a:pt x="326525" y="222192"/>
                  <a:pt x="278382" y="222192"/>
                </a:cubicBezTo>
                <a:cubicBezTo>
                  <a:pt x="230238" y="222192"/>
                  <a:pt x="185374" y="236448"/>
                  <a:pt x="147718" y="260907"/>
                </a:cubicBezTo>
                <a:cubicBezTo>
                  <a:pt x="142833" y="264084"/>
                  <a:pt x="141819" y="270814"/>
                  <a:pt x="145565" y="275266"/>
                </a:cubicBezTo>
                <a:lnTo>
                  <a:pt x="176207" y="311784"/>
                </a:lnTo>
                <a:cubicBezTo>
                  <a:pt x="179271" y="315427"/>
                  <a:pt x="184531" y="316327"/>
                  <a:pt x="188596" y="313856"/>
                </a:cubicBezTo>
                <a:cubicBezTo>
                  <a:pt x="214832" y="297994"/>
                  <a:pt x="245553" y="288851"/>
                  <a:pt x="278382" y="288851"/>
                </a:cubicBezTo>
                <a:cubicBezTo>
                  <a:pt x="311210" y="288851"/>
                  <a:pt x="341943" y="297994"/>
                  <a:pt x="368167" y="313856"/>
                </a:cubicBezTo>
                <a:cubicBezTo>
                  <a:pt x="372244" y="316316"/>
                  <a:pt x="377504" y="315427"/>
                  <a:pt x="380556" y="311784"/>
                </a:cubicBezTo>
                <a:lnTo>
                  <a:pt x="411198" y="275266"/>
                </a:lnTo>
                <a:close/>
                <a:moveTo>
                  <a:pt x="32687" y="140742"/>
                </a:moveTo>
                <a:cubicBezTo>
                  <a:pt x="35967" y="144647"/>
                  <a:pt x="41694" y="145331"/>
                  <a:pt x="45817" y="142324"/>
                </a:cubicBezTo>
                <a:cubicBezTo>
                  <a:pt x="111177" y="94773"/>
                  <a:pt x="191546" y="66647"/>
                  <a:pt x="278382" y="66647"/>
                </a:cubicBezTo>
                <a:cubicBezTo>
                  <a:pt x="365218" y="66647"/>
                  <a:pt x="445575" y="94773"/>
                  <a:pt x="510947" y="142336"/>
                </a:cubicBezTo>
                <a:cubicBezTo>
                  <a:pt x="515069" y="145331"/>
                  <a:pt x="520808" y="144659"/>
                  <a:pt x="524076" y="140753"/>
                </a:cubicBezTo>
                <a:lnTo>
                  <a:pt x="554490" y="104509"/>
                </a:lnTo>
                <a:cubicBezTo>
                  <a:pt x="558077" y="100239"/>
                  <a:pt x="557337" y="93816"/>
                  <a:pt x="552851" y="90503"/>
                </a:cubicBezTo>
                <a:cubicBezTo>
                  <a:pt x="475989" y="33694"/>
                  <a:pt x="381069" y="0"/>
                  <a:pt x="278382" y="0"/>
                </a:cubicBezTo>
                <a:cubicBezTo>
                  <a:pt x="175695" y="0"/>
                  <a:pt x="80774" y="33694"/>
                  <a:pt x="3913" y="90503"/>
                </a:cubicBezTo>
                <a:cubicBezTo>
                  <a:pt x="-574" y="93816"/>
                  <a:pt x="-1314" y="100239"/>
                  <a:pt x="2273" y="104509"/>
                </a:cubicBezTo>
                <a:lnTo>
                  <a:pt x="32687" y="14075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FEE7DF2-AA0B-8828-FD72-2C49DF586992}"/>
              </a:ext>
            </a:extLst>
          </p:cNvPr>
          <p:cNvSpPr txBox="1"/>
          <p:nvPr/>
        </p:nvSpPr>
        <p:spPr>
          <a:xfrm>
            <a:off x="7149600" y="4536000"/>
            <a:ext cx="1463400" cy="135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GB" sz="825" b="1" dirty="0">
                <a:solidFill>
                  <a:schemeClr val="bg1"/>
                </a:solidFill>
              </a:rPr>
              <a:t>Air Charters</a:t>
            </a: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40FFCF22-A4D9-8FFA-C7BF-C311E290FF9E}"/>
              </a:ext>
            </a:extLst>
          </p:cNvPr>
          <p:cNvSpPr/>
          <p:nvPr/>
        </p:nvSpPr>
        <p:spPr>
          <a:xfrm>
            <a:off x="7449300" y="3645000"/>
            <a:ext cx="864000" cy="864000"/>
          </a:xfrm>
          <a:custGeom>
            <a:avLst/>
            <a:gdLst>
              <a:gd name="connsiteX0" fmla="*/ 936046 w 936045"/>
              <a:gd name="connsiteY0" fmla="*/ 468023 h 936045"/>
              <a:gd name="connsiteX1" fmla="*/ 468023 w 936045"/>
              <a:gd name="connsiteY1" fmla="*/ 936046 h 936045"/>
              <a:gd name="connsiteX2" fmla="*/ 0 w 936045"/>
              <a:gd name="connsiteY2" fmla="*/ 468023 h 936045"/>
              <a:gd name="connsiteX3" fmla="*/ 468023 w 936045"/>
              <a:gd name="connsiteY3" fmla="*/ 0 h 936045"/>
              <a:gd name="connsiteX4" fmla="*/ 936046 w 936045"/>
              <a:gd name="connsiteY4" fmla="*/ 468023 h 93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45" h="936045">
                <a:moveTo>
                  <a:pt x="936046" y="468023"/>
                </a:moveTo>
                <a:cubicBezTo>
                  <a:pt x="936046" y="726505"/>
                  <a:pt x="726505" y="936046"/>
                  <a:pt x="468023" y="936046"/>
                </a:cubicBezTo>
                <a:cubicBezTo>
                  <a:pt x="209541" y="936046"/>
                  <a:pt x="0" y="726505"/>
                  <a:pt x="0" y="468023"/>
                </a:cubicBezTo>
                <a:cubicBezTo>
                  <a:pt x="0" y="209541"/>
                  <a:pt x="209541" y="0"/>
                  <a:pt x="468023" y="0"/>
                </a:cubicBezTo>
                <a:cubicBezTo>
                  <a:pt x="726505" y="0"/>
                  <a:pt x="936046" y="209541"/>
                  <a:pt x="936046" y="468023"/>
                </a:cubicBezTo>
                <a:close/>
              </a:path>
            </a:pathLst>
          </a:custGeom>
          <a:noFill/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28456E7F-9181-A137-64C9-0693A7F36962}"/>
              </a:ext>
            </a:extLst>
          </p:cNvPr>
          <p:cNvSpPr/>
          <p:nvPr/>
        </p:nvSpPr>
        <p:spPr>
          <a:xfrm>
            <a:off x="7622267" y="3811123"/>
            <a:ext cx="518077" cy="531672"/>
          </a:xfrm>
          <a:custGeom>
            <a:avLst/>
            <a:gdLst>
              <a:gd name="connsiteX0" fmla="*/ 45016 w 561277"/>
              <a:gd name="connsiteY0" fmla="*/ 309990 h 576006"/>
              <a:gd name="connsiteX1" fmla="*/ 50027 w 561277"/>
              <a:gd name="connsiteY1" fmla="*/ 312461 h 576006"/>
              <a:gd name="connsiteX2" fmla="*/ 53454 w 561277"/>
              <a:gd name="connsiteY2" fmla="*/ 364750 h 576006"/>
              <a:gd name="connsiteX3" fmla="*/ 48808 w 561277"/>
              <a:gd name="connsiteY3" fmla="*/ 367858 h 576006"/>
              <a:gd name="connsiteX4" fmla="*/ 36158 w 561277"/>
              <a:gd name="connsiteY4" fmla="*/ 361618 h 576006"/>
              <a:gd name="connsiteX5" fmla="*/ 35463 w 561277"/>
              <a:gd name="connsiteY5" fmla="*/ 376558 h 576006"/>
              <a:gd name="connsiteX6" fmla="*/ 40325 w 561277"/>
              <a:gd name="connsiteY6" fmla="*/ 401506 h 576006"/>
              <a:gd name="connsiteX7" fmla="*/ 70181 w 561277"/>
              <a:gd name="connsiteY7" fmla="*/ 439584 h 576006"/>
              <a:gd name="connsiteX8" fmla="*/ 115945 w 561277"/>
              <a:gd name="connsiteY8" fmla="*/ 453225 h 576006"/>
              <a:gd name="connsiteX9" fmla="*/ 158339 w 561277"/>
              <a:gd name="connsiteY9" fmla="*/ 445460 h 576006"/>
              <a:gd name="connsiteX10" fmla="*/ 166594 w 561277"/>
              <a:gd name="connsiteY10" fmla="*/ 449411 h 576006"/>
              <a:gd name="connsiteX11" fmla="*/ 177662 w 561277"/>
              <a:gd name="connsiteY11" fmla="*/ 481157 h 576006"/>
              <a:gd name="connsiteX12" fmla="*/ 173187 w 561277"/>
              <a:gd name="connsiteY12" fmla="*/ 489538 h 576006"/>
              <a:gd name="connsiteX13" fmla="*/ 146815 w 561277"/>
              <a:gd name="connsiteY13" fmla="*/ 494241 h 576006"/>
              <a:gd name="connsiteX14" fmla="*/ 146838 w 561277"/>
              <a:gd name="connsiteY14" fmla="*/ 494218 h 576006"/>
              <a:gd name="connsiteX15" fmla="*/ 112552 w 561277"/>
              <a:gd name="connsiteY15" fmla="*/ 493774 h 576006"/>
              <a:gd name="connsiteX16" fmla="*/ 79097 w 561277"/>
              <a:gd name="connsiteY16" fmla="*/ 484767 h 576006"/>
              <a:gd name="connsiteX17" fmla="*/ 49446 w 561277"/>
              <a:gd name="connsiteY17" fmla="*/ 466708 h 576006"/>
              <a:gd name="connsiteX18" fmla="*/ 26900 w 561277"/>
              <a:gd name="connsiteY18" fmla="*/ 440609 h 576006"/>
              <a:gd name="connsiteX19" fmla="*/ 13828 w 561277"/>
              <a:gd name="connsiteY19" fmla="*/ 409215 h 576006"/>
              <a:gd name="connsiteX20" fmla="*/ 11141 w 561277"/>
              <a:gd name="connsiteY20" fmla="*/ 375966 h 576006"/>
              <a:gd name="connsiteX21" fmla="*/ 15684 w 561277"/>
              <a:gd name="connsiteY21" fmla="*/ 351529 h 576006"/>
              <a:gd name="connsiteX22" fmla="*/ 1803 w 561277"/>
              <a:gd name="connsiteY22" fmla="*/ 344686 h 576006"/>
              <a:gd name="connsiteX23" fmla="*/ 1439 w 561277"/>
              <a:gd name="connsiteY23" fmla="*/ 339106 h 576006"/>
              <a:gd name="connsiteX24" fmla="*/ 450992 w 561277"/>
              <a:gd name="connsiteY24" fmla="*/ 296383 h 576006"/>
              <a:gd name="connsiteX25" fmla="*/ 452484 w 561277"/>
              <a:gd name="connsiteY25" fmla="*/ 296804 h 576006"/>
              <a:gd name="connsiteX26" fmla="*/ 456276 w 561277"/>
              <a:gd name="connsiteY26" fmla="*/ 300767 h 576006"/>
              <a:gd name="connsiteX27" fmla="*/ 473868 w 561277"/>
              <a:gd name="connsiteY27" fmla="*/ 351325 h 576006"/>
              <a:gd name="connsiteX28" fmla="*/ 524426 w 561277"/>
              <a:gd name="connsiteY28" fmla="*/ 368917 h 576006"/>
              <a:gd name="connsiteX29" fmla="*/ 528389 w 561277"/>
              <a:gd name="connsiteY29" fmla="*/ 372709 h 576006"/>
              <a:gd name="connsiteX30" fmla="*/ 528799 w 561277"/>
              <a:gd name="connsiteY30" fmla="*/ 374189 h 576006"/>
              <a:gd name="connsiteX31" fmla="*/ 527421 w 561277"/>
              <a:gd name="connsiteY31" fmla="*/ 379450 h 576006"/>
              <a:gd name="connsiteX32" fmla="*/ 503907 w 561277"/>
              <a:gd name="connsiteY32" fmla="*/ 402964 h 576006"/>
              <a:gd name="connsiteX33" fmla="*/ 498361 w 561277"/>
              <a:gd name="connsiteY33" fmla="*/ 405572 h 576006"/>
              <a:gd name="connsiteX34" fmla="*/ 462208 w 561277"/>
              <a:gd name="connsiteY34" fmla="*/ 408942 h 576006"/>
              <a:gd name="connsiteX35" fmla="*/ 457061 w 561277"/>
              <a:gd name="connsiteY35" fmla="*/ 411288 h 576006"/>
              <a:gd name="connsiteX36" fmla="*/ 454545 w 561277"/>
              <a:gd name="connsiteY36" fmla="*/ 413690 h 576006"/>
              <a:gd name="connsiteX37" fmla="*/ 438831 w 561277"/>
              <a:gd name="connsiteY37" fmla="*/ 429404 h 576006"/>
              <a:gd name="connsiteX38" fmla="*/ 437601 w 561277"/>
              <a:gd name="connsiteY38" fmla="*/ 431021 h 576006"/>
              <a:gd name="connsiteX39" fmla="*/ 440448 w 561277"/>
              <a:gd name="connsiteY39" fmla="*/ 441622 h 576006"/>
              <a:gd name="connsiteX40" fmla="*/ 440471 w 561277"/>
              <a:gd name="connsiteY40" fmla="*/ 441622 h 576006"/>
              <a:gd name="connsiteX41" fmla="*/ 526942 w 561277"/>
              <a:gd name="connsiteY41" fmla="*/ 491520 h 576006"/>
              <a:gd name="connsiteX42" fmla="*/ 526942 w 561277"/>
              <a:gd name="connsiteY42" fmla="*/ 501278 h 576006"/>
              <a:gd name="connsiteX43" fmla="*/ 504362 w 561277"/>
              <a:gd name="connsiteY43" fmla="*/ 523847 h 576006"/>
              <a:gd name="connsiteX44" fmla="*/ 497428 w 561277"/>
              <a:gd name="connsiteY44" fmla="*/ 526329 h 576006"/>
              <a:gd name="connsiteX45" fmla="*/ 361355 w 561277"/>
              <a:gd name="connsiteY45" fmla="*/ 513109 h 576006"/>
              <a:gd name="connsiteX46" fmla="*/ 351482 w 561277"/>
              <a:gd name="connsiteY46" fmla="*/ 516343 h 576006"/>
              <a:gd name="connsiteX47" fmla="*/ 321148 w 561277"/>
              <a:gd name="connsiteY47" fmla="*/ 546677 h 576006"/>
              <a:gd name="connsiteX48" fmla="*/ 318483 w 561277"/>
              <a:gd name="connsiteY48" fmla="*/ 549342 h 576006"/>
              <a:gd name="connsiteX49" fmla="*/ 318403 w 561277"/>
              <a:gd name="connsiteY49" fmla="*/ 549262 h 576006"/>
              <a:gd name="connsiteX50" fmla="*/ 309043 w 561277"/>
              <a:gd name="connsiteY50" fmla="*/ 557575 h 576006"/>
              <a:gd name="connsiteX51" fmla="*/ 253874 w 561277"/>
              <a:gd name="connsiteY51" fmla="*/ 571285 h 576006"/>
              <a:gd name="connsiteX52" fmla="*/ 267584 w 561277"/>
              <a:gd name="connsiteY52" fmla="*/ 516115 h 576006"/>
              <a:gd name="connsiteX53" fmla="*/ 275896 w 561277"/>
              <a:gd name="connsiteY53" fmla="*/ 506755 h 576006"/>
              <a:gd name="connsiteX54" fmla="*/ 275805 w 561277"/>
              <a:gd name="connsiteY54" fmla="*/ 506664 h 576006"/>
              <a:gd name="connsiteX55" fmla="*/ 278470 w 561277"/>
              <a:gd name="connsiteY55" fmla="*/ 504000 h 576006"/>
              <a:gd name="connsiteX56" fmla="*/ 308804 w 561277"/>
              <a:gd name="connsiteY56" fmla="*/ 473665 h 576006"/>
              <a:gd name="connsiteX57" fmla="*/ 312038 w 561277"/>
              <a:gd name="connsiteY57" fmla="*/ 463804 h 576006"/>
              <a:gd name="connsiteX58" fmla="*/ 298841 w 561277"/>
              <a:gd name="connsiteY58" fmla="*/ 327754 h 576006"/>
              <a:gd name="connsiteX59" fmla="*/ 301323 w 561277"/>
              <a:gd name="connsiteY59" fmla="*/ 320819 h 576006"/>
              <a:gd name="connsiteX60" fmla="*/ 323892 w 561277"/>
              <a:gd name="connsiteY60" fmla="*/ 298250 h 576006"/>
              <a:gd name="connsiteX61" fmla="*/ 333628 w 561277"/>
              <a:gd name="connsiteY61" fmla="*/ 298273 h 576006"/>
              <a:gd name="connsiteX62" fmla="*/ 383548 w 561277"/>
              <a:gd name="connsiteY62" fmla="*/ 384722 h 576006"/>
              <a:gd name="connsiteX63" fmla="*/ 384812 w 561277"/>
              <a:gd name="connsiteY63" fmla="*/ 386373 h 576006"/>
              <a:gd name="connsiteX64" fmla="*/ 395789 w 561277"/>
              <a:gd name="connsiteY64" fmla="*/ 386339 h 576006"/>
              <a:gd name="connsiteX65" fmla="*/ 411502 w 561277"/>
              <a:gd name="connsiteY65" fmla="*/ 370625 h 576006"/>
              <a:gd name="connsiteX66" fmla="*/ 413905 w 561277"/>
              <a:gd name="connsiteY66" fmla="*/ 368109 h 576006"/>
              <a:gd name="connsiteX67" fmla="*/ 416262 w 561277"/>
              <a:gd name="connsiteY67" fmla="*/ 362962 h 576006"/>
              <a:gd name="connsiteX68" fmla="*/ 419633 w 561277"/>
              <a:gd name="connsiteY68" fmla="*/ 326809 h 576006"/>
              <a:gd name="connsiteX69" fmla="*/ 422229 w 561277"/>
              <a:gd name="connsiteY69" fmla="*/ 321263 h 576006"/>
              <a:gd name="connsiteX70" fmla="*/ 445731 w 561277"/>
              <a:gd name="connsiteY70" fmla="*/ 297761 h 576006"/>
              <a:gd name="connsiteX71" fmla="*/ 450992 w 561277"/>
              <a:gd name="connsiteY71" fmla="*/ 296383 h 576006"/>
              <a:gd name="connsiteX72" fmla="*/ 414440 w 561277"/>
              <a:gd name="connsiteY72" fmla="*/ 81844 h 576006"/>
              <a:gd name="connsiteX73" fmla="*/ 448726 w 561277"/>
              <a:gd name="connsiteY73" fmla="*/ 82288 h 576006"/>
              <a:gd name="connsiteX74" fmla="*/ 482181 w 561277"/>
              <a:gd name="connsiteY74" fmla="*/ 91295 h 576006"/>
              <a:gd name="connsiteX75" fmla="*/ 511832 w 561277"/>
              <a:gd name="connsiteY75" fmla="*/ 109354 h 576006"/>
              <a:gd name="connsiteX76" fmla="*/ 534378 w 561277"/>
              <a:gd name="connsiteY76" fmla="*/ 135453 h 576006"/>
              <a:gd name="connsiteX77" fmla="*/ 547450 w 561277"/>
              <a:gd name="connsiteY77" fmla="*/ 166847 h 576006"/>
              <a:gd name="connsiteX78" fmla="*/ 550137 w 561277"/>
              <a:gd name="connsiteY78" fmla="*/ 200096 h 576006"/>
              <a:gd name="connsiteX79" fmla="*/ 545594 w 561277"/>
              <a:gd name="connsiteY79" fmla="*/ 224533 h 576006"/>
              <a:gd name="connsiteX80" fmla="*/ 559475 w 561277"/>
              <a:gd name="connsiteY80" fmla="*/ 231376 h 576006"/>
              <a:gd name="connsiteX81" fmla="*/ 559839 w 561277"/>
              <a:gd name="connsiteY81" fmla="*/ 236956 h 576006"/>
              <a:gd name="connsiteX82" fmla="*/ 516261 w 561277"/>
              <a:gd name="connsiteY82" fmla="*/ 266072 h 576006"/>
              <a:gd name="connsiteX83" fmla="*/ 511251 w 561277"/>
              <a:gd name="connsiteY83" fmla="*/ 263601 h 576006"/>
              <a:gd name="connsiteX84" fmla="*/ 511240 w 561277"/>
              <a:gd name="connsiteY84" fmla="*/ 263624 h 576006"/>
              <a:gd name="connsiteX85" fmla="*/ 507812 w 561277"/>
              <a:gd name="connsiteY85" fmla="*/ 211335 h 576006"/>
              <a:gd name="connsiteX86" fmla="*/ 512458 w 561277"/>
              <a:gd name="connsiteY86" fmla="*/ 208227 h 576006"/>
              <a:gd name="connsiteX87" fmla="*/ 525109 w 561277"/>
              <a:gd name="connsiteY87" fmla="*/ 214467 h 576006"/>
              <a:gd name="connsiteX88" fmla="*/ 525804 w 561277"/>
              <a:gd name="connsiteY88" fmla="*/ 199527 h 576006"/>
              <a:gd name="connsiteX89" fmla="*/ 520930 w 561277"/>
              <a:gd name="connsiteY89" fmla="*/ 174578 h 576006"/>
              <a:gd name="connsiteX90" fmla="*/ 491074 w 561277"/>
              <a:gd name="connsiteY90" fmla="*/ 136501 h 576006"/>
              <a:gd name="connsiteX91" fmla="*/ 445310 w 561277"/>
              <a:gd name="connsiteY91" fmla="*/ 122859 h 576006"/>
              <a:gd name="connsiteX92" fmla="*/ 402917 w 561277"/>
              <a:gd name="connsiteY92" fmla="*/ 130625 h 576006"/>
              <a:gd name="connsiteX93" fmla="*/ 394661 w 561277"/>
              <a:gd name="connsiteY93" fmla="*/ 126674 h 576006"/>
              <a:gd name="connsiteX94" fmla="*/ 383593 w 561277"/>
              <a:gd name="connsiteY94" fmla="*/ 94927 h 576006"/>
              <a:gd name="connsiteX95" fmla="*/ 388068 w 561277"/>
              <a:gd name="connsiteY95" fmla="*/ 86547 h 576006"/>
              <a:gd name="connsiteX96" fmla="*/ 414440 w 561277"/>
              <a:gd name="connsiteY96" fmla="*/ 81844 h 576006"/>
              <a:gd name="connsiteX97" fmla="*/ 289559 w 561277"/>
              <a:gd name="connsiteY97" fmla="*/ 1280 h 576006"/>
              <a:gd name="connsiteX98" fmla="*/ 314053 w 561277"/>
              <a:gd name="connsiteY98" fmla="*/ 5210 h 576006"/>
              <a:gd name="connsiteX99" fmla="*/ 298431 w 561277"/>
              <a:gd name="connsiteY99" fmla="*/ 59878 h 576006"/>
              <a:gd name="connsiteX100" fmla="*/ 289788 w 561277"/>
              <a:gd name="connsiteY100" fmla="*/ 68942 h 576006"/>
              <a:gd name="connsiteX101" fmla="*/ 289868 w 561277"/>
              <a:gd name="connsiteY101" fmla="*/ 69033 h 576006"/>
              <a:gd name="connsiteX102" fmla="*/ 287112 w 561277"/>
              <a:gd name="connsiteY102" fmla="*/ 71607 h 576006"/>
              <a:gd name="connsiteX103" fmla="*/ 255741 w 561277"/>
              <a:gd name="connsiteY103" fmla="*/ 100871 h 576006"/>
              <a:gd name="connsiteX104" fmla="*/ 252166 w 561277"/>
              <a:gd name="connsiteY104" fmla="*/ 110618 h 576006"/>
              <a:gd name="connsiteX105" fmla="*/ 260604 w 561277"/>
              <a:gd name="connsiteY105" fmla="*/ 247044 h 576006"/>
              <a:gd name="connsiteX106" fmla="*/ 257882 w 561277"/>
              <a:gd name="connsiteY106" fmla="*/ 253887 h 576006"/>
              <a:gd name="connsiteX107" fmla="*/ 234539 w 561277"/>
              <a:gd name="connsiteY107" fmla="*/ 275659 h 576006"/>
              <a:gd name="connsiteX108" fmla="*/ 224803 w 561277"/>
              <a:gd name="connsiteY108" fmla="*/ 275295 h 576006"/>
              <a:gd name="connsiteX109" fmla="*/ 224815 w 561277"/>
              <a:gd name="connsiteY109" fmla="*/ 275318 h 576006"/>
              <a:gd name="connsiteX110" fmla="*/ 177935 w 561277"/>
              <a:gd name="connsiteY110" fmla="*/ 187172 h 576006"/>
              <a:gd name="connsiteX111" fmla="*/ 176728 w 561277"/>
              <a:gd name="connsiteY111" fmla="*/ 185475 h 576006"/>
              <a:gd name="connsiteX112" fmla="*/ 165762 w 561277"/>
              <a:gd name="connsiteY112" fmla="*/ 185134 h 576006"/>
              <a:gd name="connsiteX113" fmla="*/ 149513 w 561277"/>
              <a:gd name="connsiteY113" fmla="*/ 200290 h 576006"/>
              <a:gd name="connsiteX114" fmla="*/ 147020 w 561277"/>
              <a:gd name="connsiteY114" fmla="*/ 202715 h 576006"/>
              <a:gd name="connsiteX115" fmla="*/ 144480 w 561277"/>
              <a:gd name="connsiteY115" fmla="*/ 207782 h 576006"/>
              <a:gd name="connsiteX116" fmla="*/ 139857 w 561277"/>
              <a:gd name="connsiteY116" fmla="*/ 243799 h 576006"/>
              <a:gd name="connsiteX117" fmla="*/ 137067 w 561277"/>
              <a:gd name="connsiteY117" fmla="*/ 249253 h 576006"/>
              <a:gd name="connsiteX118" fmla="*/ 112757 w 561277"/>
              <a:gd name="connsiteY118" fmla="*/ 271924 h 576006"/>
              <a:gd name="connsiteX119" fmla="*/ 107450 w 561277"/>
              <a:gd name="connsiteY119" fmla="*/ 273109 h 576006"/>
              <a:gd name="connsiteX120" fmla="*/ 105981 w 561277"/>
              <a:gd name="connsiteY120" fmla="*/ 272642 h 576006"/>
              <a:gd name="connsiteX121" fmla="*/ 102326 w 561277"/>
              <a:gd name="connsiteY121" fmla="*/ 268542 h 576006"/>
              <a:gd name="connsiteX122" fmla="*/ 86510 w 561277"/>
              <a:gd name="connsiteY122" fmla="*/ 217404 h 576006"/>
              <a:gd name="connsiteX123" fmla="*/ 36601 w 561277"/>
              <a:gd name="connsiteY123" fmla="*/ 198058 h 576006"/>
              <a:gd name="connsiteX124" fmla="*/ 32775 w 561277"/>
              <a:gd name="connsiteY124" fmla="*/ 194129 h 576006"/>
              <a:gd name="connsiteX125" fmla="*/ 32411 w 561277"/>
              <a:gd name="connsiteY125" fmla="*/ 192626 h 576006"/>
              <a:gd name="connsiteX126" fmla="*/ 33971 w 561277"/>
              <a:gd name="connsiteY126" fmla="*/ 187411 h 576006"/>
              <a:gd name="connsiteX127" fmla="*/ 58293 w 561277"/>
              <a:gd name="connsiteY127" fmla="*/ 164728 h 576006"/>
              <a:gd name="connsiteX128" fmla="*/ 63930 w 561277"/>
              <a:gd name="connsiteY128" fmla="*/ 162314 h 576006"/>
              <a:gd name="connsiteX129" fmla="*/ 100174 w 561277"/>
              <a:gd name="connsiteY129" fmla="*/ 160208 h 576006"/>
              <a:gd name="connsiteX130" fmla="*/ 105401 w 561277"/>
              <a:gd name="connsiteY130" fmla="*/ 158033 h 576006"/>
              <a:gd name="connsiteX131" fmla="*/ 107997 w 561277"/>
              <a:gd name="connsiteY131" fmla="*/ 155721 h 576006"/>
              <a:gd name="connsiteX132" fmla="*/ 124246 w 561277"/>
              <a:gd name="connsiteY132" fmla="*/ 140565 h 576006"/>
              <a:gd name="connsiteX133" fmla="*/ 125533 w 561277"/>
              <a:gd name="connsiteY133" fmla="*/ 138994 h 576006"/>
              <a:gd name="connsiteX134" fmla="*/ 123050 w 561277"/>
              <a:gd name="connsiteY134" fmla="*/ 128302 h 576006"/>
              <a:gd name="connsiteX135" fmla="*/ 38366 w 561277"/>
              <a:gd name="connsiteY135" fmla="*/ 75410 h 576006"/>
              <a:gd name="connsiteX136" fmla="*/ 38719 w 561277"/>
              <a:gd name="connsiteY136" fmla="*/ 65663 h 576006"/>
              <a:gd name="connsiteX137" fmla="*/ 62062 w 561277"/>
              <a:gd name="connsiteY137" fmla="*/ 43891 h 576006"/>
              <a:gd name="connsiteX138" fmla="*/ 69077 w 561277"/>
              <a:gd name="connsiteY138" fmla="*/ 41648 h 576006"/>
              <a:gd name="connsiteX139" fmla="*/ 204603 w 561277"/>
              <a:gd name="connsiteY139" fmla="*/ 59605 h 576006"/>
              <a:gd name="connsiteX140" fmla="*/ 214578 w 561277"/>
              <a:gd name="connsiteY140" fmla="*/ 56724 h 576006"/>
              <a:gd name="connsiteX141" fmla="*/ 245949 w 561277"/>
              <a:gd name="connsiteY141" fmla="*/ 27460 h 576006"/>
              <a:gd name="connsiteX142" fmla="*/ 248704 w 561277"/>
              <a:gd name="connsiteY142" fmla="*/ 24886 h 576006"/>
              <a:gd name="connsiteX143" fmla="*/ 248784 w 561277"/>
              <a:gd name="connsiteY143" fmla="*/ 24966 h 576006"/>
              <a:gd name="connsiteX144" fmla="*/ 258429 w 561277"/>
              <a:gd name="connsiteY144" fmla="*/ 16984 h 576006"/>
              <a:gd name="connsiteX145" fmla="*/ 289559 w 561277"/>
              <a:gd name="connsiteY145" fmla="*/ 1280 h 57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61277" h="576006">
                <a:moveTo>
                  <a:pt x="45016" y="309990"/>
                </a:moveTo>
                <a:cubicBezTo>
                  <a:pt x="47077" y="308612"/>
                  <a:pt x="49867" y="309990"/>
                  <a:pt x="50027" y="312461"/>
                </a:cubicBezTo>
                <a:lnTo>
                  <a:pt x="53454" y="364750"/>
                </a:lnTo>
                <a:cubicBezTo>
                  <a:pt x="53614" y="367232"/>
                  <a:pt x="51040" y="368951"/>
                  <a:pt x="48808" y="367858"/>
                </a:cubicBezTo>
                <a:lnTo>
                  <a:pt x="36158" y="361618"/>
                </a:lnTo>
                <a:cubicBezTo>
                  <a:pt x="35520" y="366617"/>
                  <a:pt x="35281" y="371616"/>
                  <a:pt x="35463" y="376558"/>
                </a:cubicBezTo>
                <a:cubicBezTo>
                  <a:pt x="35804" y="385189"/>
                  <a:pt x="37456" y="393638"/>
                  <a:pt x="40325" y="401506"/>
                </a:cubicBezTo>
                <a:cubicBezTo>
                  <a:pt x="46053" y="417277"/>
                  <a:pt x="56711" y="430691"/>
                  <a:pt x="70181" y="439584"/>
                </a:cubicBezTo>
                <a:cubicBezTo>
                  <a:pt x="83686" y="448511"/>
                  <a:pt x="99708" y="452975"/>
                  <a:pt x="115945" y="453225"/>
                </a:cubicBezTo>
                <a:cubicBezTo>
                  <a:pt x="130156" y="453567"/>
                  <a:pt x="144515" y="450515"/>
                  <a:pt x="158339" y="445460"/>
                </a:cubicBezTo>
                <a:cubicBezTo>
                  <a:pt x="161698" y="444230"/>
                  <a:pt x="165421" y="446029"/>
                  <a:pt x="166594" y="449411"/>
                </a:cubicBezTo>
                <a:lnTo>
                  <a:pt x="177662" y="481157"/>
                </a:lnTo>
                <a:cubicBezTo>
                  <a:pt x="178903" y="484722"/>
                  <a:pt x="176842" y="488616"/>
                  <a:pt x="173187" y="489538"/>
                </a:cubicBezTo>
                <a:cubicBezTo>
                  <a:pt x="164567" y="491702"/>
                  <a:pt x="155765" y="493330"/>
                  <a:pt x="146815" y="494241"/>
                </a:cubicBezTo>
                <a:lnTo>
                  <a:pt x="146838" y="494218"/>
                </a:lnTo>
                <a:cubicBezTo>
                  <a:pt x="135542" y="495402"/>
                  <a:pt x="123996" y="495289"/>
                  <a:pt x="112552" y="493774"/>
                </a:cubicBezTo>
                <a:cubicBezTo>
                  <a:pt x="101120" y="492260"/>
                  <a:pt x="89801" y="489299"/>
                  <a:pt x="79097" y="484767"/>
                </a:cubicBezTo>
                <a:cubicBezTo>
                  <a:pt x="68394" y="480247"/>
                  <a:pt x="58328" y="474166"/>
                  <a:pt x="49446" y="466708"/>
                </a:cubicBezTo>
                <a:cubicBezTo>
                  <a:pt x="40553" y="459261"/>
                  <a:pt x="32935" y="450356"/>
                  <a:pt x="26900" y="440609"/>
                </a:cubicBezTo>
                <a:cubicBezTo>
                  <a:pt x="20865" y="430850"/>
                  <a:pt x="16458" y="420181"/>
                  <a:pt x="13828" y="409215"/>
                </a:cubicBezTo>
                <a:cubicBezTo>
                  <a:pt x="11186" y="398238"/>
                  <a:pt x="10332" y="386965"/>
                  <a:pt x="11141" y="375966"/>
                </a:cubicBezTo>
                <a:cubicBezTo>
                  <a:pt x="11767" y="367596"/>
                  <a:pt x="13338" y="359409"/>
                  <a:pt x="15684" y="351529"/>
                </a:cubicBezTo>
                <a:lnTo>
                  <a:pt x="1803" y="344686"/>
                </a:lnTo>
                <a:cubicBezTo>
                  <a:pt x="-428" y="343581"/>
                  <a:pt x="-633" y="340484"/>
                  <a:pt x="1439" y="339106"/>
                </a:cubicBezTo>
                <a:close/>
                <a:moveTo>
                  <a:pt x="450992" y="296383"/>
                </a:moveTo>
                <a:lnTo>
                  <a:pt x="452484" y="296804"/>
                </a:lnTo>
                <a:cubicBezTo>
                  <a:pt x="454385" y="297328"/>
                  <a:pt x="455832" y="298854"/>
                  <a:pt x="456276" y="300767"/>
                </a:cubicBezTo>
                <a:cubicBezTo>
                  <a:pt x="458655" y="311106"/>
                  <a:pt x="466695" y="344151"/>
                  <a:pt x="473868" y="351325"/>
                </a:cubicBezTo>
                <a:cubicBezTo>
                  <a:pt x="481042" y="358498"/>
                  <a:pt x="514064" y="366515"/>
                  <a:pt x="524426" y="368917"/>
                </a:cubicBezTo>
                <a:cubicBezTo>
                  <a:pt x="526350" y="369350"/>
                  <a:pt x="527865" y="370819"/>
                  <a:pt x="528389" y="372709"/>
                </a:cubicBezTo>
                <a:lnTo>
                  <a:pt x="528799" y="374189"/>
                </a:lnTo>
                <a:cubicBezTo>
                  <a:pt x="529322" y="376057"/>
                  <a:pt x="528799" y="378072"/>
                  <a:pt x="527421" y="379450"/>
                </a:cubicBezTo>
                <a:lnTo>
                  <a:pt x="503907" y="402964"/>
                </a:lnTo>
                <a:cubicBezTo>
                  <a:pt x="502427" y="404444"/>
                  <a:pt x="500457" y="405378"/>
                  <a:pt x="498361" y="405572"/>
                </a:cubicBezTo>
                <a:lnTo>
                  <a:pt x="462208" y="408942"/>
                </a:lnTo>
                <a:cubicBezTo>
                  <a:pt x="460272" y="409124"/>
                  <a:pt x="458462" y="409944"/>
                  <a:pt x="457061" y="411288"/>
                </a:cubicBezTo>
                <a:lnTo>
                  <a:pt x="454545" y="413690"/>
                </a:lnTo>
                <a:lnTo>
                  <a:pt x="438831" y="429404"/>
                </a:lnTo>
                <a:cubicBezTo>
                  <a:pt x="438353" y="429882"/>
                  <a:pt x="437931" y="430429"/>
                  <a:pt x="437601" y="431021"/>
                </a:cubicBezTo>
                <a:cubicBezTo>
                  <a:pt x="435460" y="434733"/>
                  <a:pt x="436736" y="439482"/>
                  <a:pt x="440448" y="441622"/>
                </a:cubicBezTo>
                <a:lnTo>
                  <a:pt x="440471" y="441622"/>
                </a:lnTo>
                <a:lnTo>
                  <a:pt x="526942" y="491520"/>
                </a:lnTo>
                <a:cubicBezTo>
                  <a:pt x="529630" y="494218"/>
                  <a:pt x="529630" y="498579"/>
                  <a:pt x="526942" y="501278"/>
                </a:cubicBezTo>
                <a:lnTo>
                  <a:pt x="504362" y="523847"/>
                </a:lnTo>
                <a:cubicBezTo>
                  <a:pt x="502540" y="525669"/>
                  <a:pt x="500001" y="526580"/>
                  <a:pt x="497428" y="526329"/>
                </a:cubicBezTo>
                <a:lnTo>
                  <a:pt x="361355" y="513109"/>
                </a:lnTo>
                <a:cubicBezTo>
                  <a:pt x="357756" y="512756"/>
                  <a:pt x="354181" y="513929"/>
                  <a:pt x="351482" y="516343"/>
                </a:cubicBezTo>
                <a:cubicBezTo>
                  <a:pt x="347747" y="520271"/>
                  <a:pt x="324826" y="543170"/>
                  <a:pt x="321148" y="546677"/>
                </a:cubicBezTo>
                <a:lnTo>
                  <a:pt x="318483" y="549342"/>
                </a:lnTo>
                <a:lnTo>
                  <a:pt x="318403" y="549262"/>
                </a:lnTo>
                <a:cubicBezTo>
                  <a:pt x="315090" y="552337"/>
                  <a:pt x="311924" y="555149"/>
                  <a:pt x="309043" y="557575"/>
                </a:cubicBezTo>
                <a:cubicBezTo>
                  <a:pt x="290164" y="573425"/>
                  <a:pt x="264817" y="581908"/>
                  <a:pt x="253874" y="571285"/>
                </a:cubicBezTo>
                <a:cubicBezTo>
                  <a:pt x="243239" y="560330"/>
                  <a:pt x="251722" y="534983"/>
                  <a:pt x="267584" y="516115"/>
                </a:cubicBezTo>
                <a:cubicBezTo>
                  <a:pt x="270009" y="513234"/>
                  <a:pt x="272833" y="510046"/>
                  <a:pt x="275896" y="506755"/>
                </a:cubicBezTo>
                <a:lnTo>
                  <a:pt x="275805" y="506664"/>
                </a:lnTo>
                <a:lnTo>
                  <a:pt x="278470" y="504000"/>
                </a:lnTo>
                <a:cubicBezTo>
                  <a:pt x="281988" y="500333"/>
                  <a:pt x="304899" y="477423"/>
                  <a:pt x="308804" y="473665"/>
                </a:cubicBezTo>
                <a:cubicBezTo>
                  <a:pt x="311218" y="470978"/>
                  <a:pt x="312391" y="467402"/>
                  <a:pt x="312038" y="463804"/>
                </a:cubicBezTo>
                <a:lnTo>
                  <a:pt x="298841" y="327754"/>
                </a:lnTo>
                <a:cubicBezTo>
                  <a:pt x="298590" y="325203"/>
                  <a:pt x="299501" y="322641"/>
                  <a:pt x="301323" y="320819"/>
                </a:cubicBezTo>
                <a:lnTo>
                  <a:pt x="323892" y="298250"/>
                </a:lnTo>
                <a:cubicBezTo>
                  <a:pt x="326591" y="295574"/>
                  <a:pt x="330940" y="295586"/>
                  <a:pt x="333628" y="298273"/>
                </a:cubicBezTo>
                <a:lnTo>
                  <a:pt x="383548" y="384722"/>
                </a:lnTo>
                <a:cubicBezTo>
                  <a:pt x="383889" y="385326"/>
                  <a:pt x="384322" y="385884"/>
                  <a:pt x="384812" y="386373"/>
                </a:cubicBezTo>
                <a:cubicBezTo>
                  <a:pt x="387852" y="389391"/>
                  <a:pt x="392760" y="389379"/>
                  <a:pt x="395789" y="386339"/>
                </a:cubicBezTo>
                <a:lnTo>
                  <a:pt x="411502" y="370625"/>
                </a:lnTo>
                <a:lnTo>
                  <a:pt x="413905" y="368109"/>
                </a:lnTo>
                <a:cubicBezTo>
                  <a:pt x="415249" y="366708"/>
                  <a:pt x="416080" y="364898"/>
                  <a:pt x="416262" y="362962"/>
                </a:cubicBezTo>
                <a:lnTo>
                  <a:pt x="419633" y="326809"/>
                </a:lnTo>
                <a:cubicBezTo>
                  <a:pt x="419838" y="324702"/>
                  <a:pt x="420749" y="322744"/>
                  <a:pt x="422229" y="321263"/>
                </a:cubicBezTo>
                <a:lnTo>
                  <a:pt x="445731" y="297761"/>
                </a:lnTo>
                <a:cubicBezTo>
                  <a:pt x="447109" y="296394"/>
                  <a:pt x="449125" y="295859"/>
                  <a:pt x="450992" y="296383"/>
                </a:cubicBezTo>
                <a:close/>
                <a:moveTo>
                  <a:pt x="414440" y="81844"/>
                </a:moveTo>
                <a:cubicBezTo>
                  <a:pt x="425736" y="80660"/>
                  <a:pt x="437282" y="80773"/>
                  <a:pt x="448726" y="82288"/>
                </a:cubicBezTo>
                <a:cubicBezTo>
                  <a:pt x="460158" y="83802"/>
                  <a:pt x="471477" y="86763"/>
                  <a:pt x="482181" y="91295"/>
                </a:cubicBezTo>
                <a:cubicBezTo>
                  <a:pt x="492884" y="95815"/>
                  <a:pt x="502950" y="101896"/>
                  <a:pt x="511832" y="109354"/>
                </a:cubicBezTo>
                <a:cubicBezTo>
                  <a:pt x="520725" y="116801"/>
                  <a:pt x="528343" y="125706"/>
                  <a:pt x="534378" y="135453"/>
                </a:cubicBezTo>
                <a:cubicBezTo>
                  <a:pt x="540413" y="145212"/>
                  <a:pt x="544820" y="155881"/>
                  <a:pt x="547450" y="166847"/>
                </a:cubicBezTo>
                <a:cubicBezTo>
                  <a:pt x="550092" y="177824"/>
                  <a:pt x="550946" y="189097"/>
                  <a:pt x="550137" y="200096"/>
                </a:cubicBezTo>
                <a:cubicBezTo>
                  <a:pt x="549511" y="208466"/>
                  <a:pt x="547940" y="216653"/>
                  <a:pt x="545594" y="224533"/>
                </a:cubicBezTo>
                <a:lnTo>
                  <a:pt x="559475" y="231376"/>
                </a:lnTo>
                <a:cubicBezTo>
                  <a:pt x="561706" y="232481"/>
                  <a:pt x="561911" y="235578"/>
                  <a:pt x="559839" y="236956"/>
                </a:cubicBezTo>
                <a:lnTo>
                  <a:pt x="516261" y="266072"/>
                </a:lnTo>
                <a:cubicBezTo>
                  <a:pt x="514200" y="267450"/>
                  <a:pt x="511411" y="266072"/>
                  <a:pt x="511251" y="263601"/>
                </a:cubicBezTo>
                <a:lnTo>
                  <a:pt x="511240" y="263624"/>
                </a:lnTo>
                <a:lnTo>
                  <a:pt x="507812" y="211335"/>
                </a:lnTo>
                <a:cubicBezTo>
                  <a:pt x="507653" y="208853"/>
                  <a:pt x="510226" y="207133"/>
                  <a:pt x="512458" y="208227"/>
                </a:cubicBezTo>
                <a:lnTo>
                  <a:pt x="525109" y="214467"/>
                </a:lnTo>
                <a:cubicBezTo>
                  <a:pt x="525747" y="209468"/>
                  <a:pt x="525986" y="204469"/>
                  <a:pt x="525804" y="199527"/>
                </a:cubicBezTo>
                <a:cubicBezTo>
                  <a:pt x="525462" y="190896"/>
                  <a:pt x="523811" y="182447"/>
                  <a:pt x="520930" y="174578"/>
                </a:cubicBezTo>
                <a:cubicBezTo>
                  <a:pt x="515203" y="158808"/>
                  <a:pt x="504544" y="145394"/>
                  <a:pt x="491074" y="136501"/>
                </a:cubicBezTo>
                <a:cubicBezTo>
                  <a:pt x="477569" y="127573"/>
                  <a:pt x="461548" y="123110"/>
                  <a:pt x="445310" y="122859"/>
                </a:cubicBezTo>
                <a:cubicBezTo>
                  <a:pt x="431110" y="122518"/>
                  <a:pt x="416740" y="125569"/>
                  <a:pt x="402917" y="130625"/>
                </a:cubicBezTo>
                <a:cubicBezTo>
                  <a:pt x="399558" y="131855"/>
                  <a:pt x="395834" y="130056"/>
                  <a:pt x="394661" y="126674"/>
                </a:cubicBezTo>
                <a:lnTo>
                  <a:pt x="383593" y="94927"/>
                </a:lnTo>
                <a:cubicBezTo>
                  <a:pt x="382352" y="91363"/>
                  <a:pt x="384413" y="87469"/>
                  <a:pt x="388068" y="86547"/>
                </a:cubicBezTo>
                <a:cubicBezTo>
                  <a:pt x="396688" y="84383"/>
                  <a:pt x="405490" y="82755"/>
                  <a:pt x="414440" y="81844"/>
                </a:cubicBezTo>
                <a:close/>
                <a:moveTo>
                  <a:pt x="289559" y="1280"/>
                </a:moveTo>
                <a:cubicBezTo>
                  <a:pt x="299717" y="-1141"/>
                  <a:pt x="308770" y="-290"/>
                  <a:pt x="314053" y="5210"/>
                </a:cubicBezTo>
                <a:cubicBezTo>
                  <a:pt x="324302" y="16528"/>
                  <a:pt x="314930" y="41568"/>
                  <a:pt x="298431" y="59878"/>
                </a:cubicBezTo>
                <a:cubicBezTo>
                  <a:pt x="295903" y="62668"/>
                  <a:pt x="292976" y="65765"/>
                  <a:pt x="289788" y="68942"/>
                </a:cubicBezTo>
                <a:lnTo>
                  <a:pt x="289868" y="69033"/>
                </a:lnTo>
                <a:lnTo>
                  <a:pt x="287112" y="71607"/>
                </a:lnTo>
                <a:cubicBezTo>
                  <a:pt x="283468" y="75148"/>
                  <a:pt x="259772" y="97250"/>
                  <a:pt x="255741" y="100871"/>
                </a:cubicBezTo>
                <a:cubicBezTo>
                  <a:pt x="253236" y="103478"/>
                  <a:pt x="251938" y="107008"/>
                  <a:pt x="252166" y="110618"/>
                </a:cubicBezTo>
                <a:lnTo>
                  <a:pt x="260604" y="247044"/>
                </a:lnTo>
                <a:cubicBezTo>
                  <a:pt x="260774" y="249606"/>
                  <a:pt x="259772" y="252122"/>
                  <a:pt x="257882" y="253887"/>
                </a:cubicBezTo>
                <a:lnTo>
                  <a:pt x="234539" y="275659"/>
                </a:lnTo>
                <a:cubicBezTo>
                  <a:pt x="231749" y="278233"/>
                  <a:pt x="227399" y="278073"/>
                  <a:pt x="224803" y="275295"/>
                </a:cubicBezTo>
                <a:lnTo>
                  <a:pt x="224815" y="275318"/>
                </a:lnTo>
                <a:lnTo>
                  <a:pt x="177935" y="187172"/>
                </a:lnTo>
                <a:cubicBezTo>
                  <a:pt x="177605" y="186557"/>
                  <a:pt x="177206" y="185988"/>
                  <a:pt x="176728" y="185475"/>
                </a:cubicBezTo>
                <a:cubicBezTo>
                  <a:pt x="173790" y="182355"/>
                  <a:pt x="168882" y="182196"/>
                  <a:pt x="165762" y="185134"/>
                </a:cubicBezTo>
                <a:lnTo>
                  <a:pt x="149513" y="200290"/>
                </a:lnTo>
                <a:lnTo>
                  <a:pt x="147020" y="202715"/>
                </a:lnTo>
                <a:cubicBezTo>
                  <a:pt x="145630" y="204070"/>
                  <a:pt x="144731" y="205858"/>
                  <a:pt x="144480" y="207782"/>
                </a:cubicBezTo>
                <a:lnTo>
                  <a:pt x="139857" y="243799"/>
                </a:lnTo>
                <a:cubicBezTo>
                  <a:pt x="139584" y="245894"/>
                  <a:pt x="138605" y="247818"/>
                  <a:pt x="137067" y="249253"/>
                </a:cubicBezTo>
                <a:lnTo>
                  <a:pt x="112757" y="271924"/>
                </a:lnTo>
                <a:cubicBezTo>
                  <a:pt x="111333" y="273245"/>
                  <a:pt x="109295" y="273701"/>
                  <a:pt x="107450" y="273109"/>
                </a:cubicBezTo>
                <a:lnTo>
                  <a:pt x="105981" y="272642"/>
                </a:lnTo>
                <a:cubicBezTo>
                  <a:pt x="104103" y="272049"/>
                  <a:pt x="102702" y="270478"/>
                  <a:pt x="102326" y="268542"/>
                </a:cubicBezTo>
                <a:cubicBezTo>
                  <a:pt x="100311" y="258123"/>
                  <a:pt x="93433" y="224828"/>
                  <a:pt x="86510" y="217404"/>
                </a:cubicBezTo>
                <a:cubicBezTo>
                  <a:pt x="79587" y="209980"/>
                  <a:pt x="46861" y="200813"/>
                  <a:pt x="36601" y="198058"/>
                </a:cubicBezTo>
                <a:cubicBezTo>
                  <a:pt x="34700" y="197557"/>
                  <a:pt x="33231" y="196042"/>
                  <a:pt x="32775" y="194129"/>
                </a:cubicBezTo>
                <a:lnTo>
                  <a:pt x="32411" y="192626"/>
                </a:lnTo>
                <a:cubicBezTo>
                  <a:pt x="31955" y="190736"/>
                  <a:pt x="32547" y="188743"/>
                  <a:pt x="33971" y="187411"/>
                </a:cubicBezTo>
                <a:lnTo>
                  <a:pt x="58293" y="164728"/>
                </a:lnTo>
                <a:cubicBezTo>
                  <a:pt x="59830" y="163294"/>
                  <a:pt x="61823" y="162440"/>
                  <a:pt x="63930" y="162314"/>
                </a:cubicBezTo>
                <a:lnTo>
                  <a:pt x="100174" y="160208"/>
                </a:lnTo>
                <a:cubicBezTo>
                  <a:pt x="102110" y="160094"/>
                  <a:pt x="103954" y="159331"/>
                  <a:pt x="105401" y="158033"/>
                </a:cubicBezTo>
                <a:lnTo>
                  <a:pt x="107997" y="155721"/>
                </a:lnTo>
                <a:lnTo>
                  <a:pt x="124246" y="140565"/>
                </a:lnTo>
                <a:cubicBezTo>
                  <a:pt x="124747" y="140099"/>
                  <a:pt x="125180" y="139575"/>
                  <a:pt x="125533" y="138994"/>
                </a:cubicBezTo>
                <a:cubicBezTo>
                  <a:pt x="127799" y="135362"/>
                  <a:pt x="126694" y="130568"/>
                  <a:pt x="123050" y="128302"/>
                </a:cubicBezTo>
                <a:lnTo>
                  <a:pt x="38366" y="75410"/>
                </a:lnTo>
                <a:cubicBezTo>
                  <a:pt x="35770" y="72620"/>
                  <a:pt x="35929" y="68259"/>
                  <a:pt x="38719" y="65663"/>
                </a:cubicBezTo>
                <a:lnTo>
                  <a:pt x="62062" y="43891"/>
                </a:lnTo>
                <a:cubicBezTo>
                  <a:pt x="63952" y="42126"/>
                  <a:pt x="66514" y="41318"/>
                  <a:pt x="69077" y="41648"/>
                </a:cubicBezTo>
                <a:lnTo>
                  <a:pt x="204603" y="59605"/>
                </a:lnTo>
                <a:cubicBezTo>
                  <a:pt x="208190" y="60083"/>
                  <a:pt x="211799" y="59035"/>
                  <a:pt x="214578" y="56724"/>
                </a:cubicBezTo>
                <a:cubicBezTo>
                  <a:pt x="218449" y="52932"/>
                  <a:pt x="242157" y="30842"/>
                  <a:pt x="245949" y="27460"/>
                </a:cubicBezTo>
                <a:lnTo>
                  <a:pt x="248704" y="24886"/>
                </a:lnTo>
                <a:lnTo>
                  <a:pt x="248784" y="24966"/>
                </a:lnTo>
                <a:cubicBezTo>
                  <a:pt x="252200" y="22005"/>
                  <a:pt x="255468" y="19318"/>
                  <a:pt x="258429" y="16984"/>
                </a:cubicBezTo>
                <a:cubicBezTo>
                  <a:pt x="268136" y="9394"/>
                  <a:pt x="279400" y="3701"/>
                  <a:pt x="289559" y="128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3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09B896E-BD84-4906-156D-1DB8209A1FE0}"/>
              </a:ext>
            </a:extLst>
          </p:cNvPr>
          <p:cNvSpPr/>
          <p:nvPr/>
        </p:nvSpPr>
        <p:spPr>
          <a:xfrm>
            <a:off x="1064583" y="3852779"/>
            <a:ext cx="414234" cy="501660"/>
          </a:xfrm>
          <a:custGeom>
            <a:avLst/>
            <a:gdLst>
              <a:gd name="connsiteX0" fmla="*/ 408384 w 552312"/>
              <a:gd name="connsiteY0" fmla="*/ 224856 h 668880"/>
              <a:gd name="connsiteX1" fmla="*/ 249480 w 552312"/>
              <a:gd name="connsiteY1" fmla="*/ 420768 h 668880"/>
              <a:gd name="connsiteX2" fmla="*/ 235656 w 552312"/>
              <a:gd name="connsiteY2" fmla="*/ 421200 h 668880"/>
              <a:gd name="connsiteX3" fmla="*/ 144936 w 552312"/>
              <a:gd name="connsiteY3" fmla="*/ 322632 h 668880"/>
              <a:gd name="connsiteX4" fmla="*/ 145152 w 552312"/>
              <a:gd name="connsiteY4" fmla="*/ 310032 h 668880"/>
              <a:gd name="connsiteX5" fmla="*/ 178992 w 552312"/>
              <a:gd name="connsiteY5" fmla="*/ 275472 h 668880"/>
              <a:gd name="connsiteX6" fmla="*/ 191952 w 552312"/>
              <a:gd name="connsiteY6" fmla="*/ 275472 h 668880"/>
              <a:gd name="connsiteX7" fmla="*/ 236952 w 552312"/>
              <a:gd name="connsiteY7" fmla="*/ 320472 h 668880"/>
              <a:gd name="connsiteX8" fmla="*/ 250632 w 552312"/>
              <a:gd name="connsiteY8" fmla="*/ 319608 h 668880"/>
              <a:gd name="connsiteX9" fmla="*/ 355032 w 552312"/>
              <a:gd name="connsiteY9" fmla="*/ 184752 h 668880"/>
              <a:gd name="connsiteX10" fmla="*/ 367704 w 552312"/>
              <a:gd name="connsiteY10" fmla="*/ 183024 h 668880"/>
              <a:gd name="connsiteX11" fmla="*/ 406728 w 552312"/>
              <a:gd name="connsiteY11" fmla="*/ 211896 h 668880"/>
              <a:gd name="connsiteX12" fmla="*/ 408384 w 552312"/>
              <a:gd name="connsiteY12" fmla="*/ 225000 h 668880"/>
              <a:gd name="connsiteX13" fmla="*/ 551736 w 552312"/>
              <a:gd name="connsiteY13" fmla="*/ 21672 h 668880"/>
              <a:gd name="connsiteX14" fmla="*/ 526392 w 552312"/>
              <a:gd name="connsiteY14" fmla="*/ 3600 h 668880"/>
              <a:gd name="connsiteX15" fmla="*/ 288072 w 552312"/>
              <a:gd name="connsiteY15" fmla="*/ 4104 h 668880"/>
              <a:gd name="connsiteX16" fmla="*/ 264816 w 552312"/>
              <a:gd name="connsiteY16" fmla="*/ 4104 h 668880"/>
              <a:gd name="connsiteX17" fmla="*/ 25848 w 552312"/>
              <a:gd name="connsiteY17" fmla="*/ 3744 h 668880"/>
              <a:gd name="connsiteX18" fmla="*/ 504 w 552312"/>
              <a:gd name="connsiteY18" fmla="*/ 21888 h 668880"/>
              <a:gd name="connsiteX19" fmla="*/ 0 w 552312"/>
              <a:gd name="connsiteY19" fmla="*/ 377352 h 668880"/>
              <a:gd name="connsiteX20" fmla="*/ 276552 w 552312"/>
              <a:gd name="connsiteY20" fmla="*/ 668880 h 668880"/>
              <a:gd name="connsiteX21" fmla="*/ 552312 w 552312"/>
              <a:gd name="connsiteY21" fmla="*/ 377352 h 668880"/>
              <a:gd name="connsiteX22" fmla="*/ 551880 w 552312"/>
              <a:gd name="connsiteY22" fmla="*/ 21816 h 6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52312" h="668880">
                <a:moveTo>
                  <a:pt x="408384" y="224856"/>
                </a:moveTo>
                <a:lnTo>
                  <a:pt x="249480" y="420768"/>
                </a:lnTo>
                <a:cubicBezTo>
                  <a:pt x="245952" y="425088"/>
                  <a:pt x="239400" y="425304"/>
                  <a:pt x="235656" y="421200"/>
                </a:cubicBezTo>
                <a:lnTo>
                  <a:pt x="144936" y="322632"/>
                </a:lnTo>
                <a:cubicBezTo>
                  <a:pt x="141624" y="319032"/>
                  <a:pt x="141696" y="313488"/>
                  <a:pt x="145152" y="310032"/>
                </a:cubicBezTo>
                <a:lnTo>
                  <a:pt x="178992" y="275472"/>
                </a:lnTo>
                <a:cubicBezTo>
                  <a:pt x="182520" y="271872"/>
                  <a:pt x="188352" y="271800"/>
                  <a:pt x="191952" y="275472"/>
                </a:cubicBezTo>
                <a:lnTo>
                  <a:pt x="236952" y="320472"/>
                </a:lnTo>
                <a:cubicBezTo>
                  <a:pt x="240840" y="324360"/>
                  <a:pt x="247248" y="323928"/>
                  <a:pt x="250632" y="319608"/>
                </a:cubicBezTo>
                <a:lnTo>
                  <a:pt x="355032" y="184752"/>
                </a:lnTo>
                <a:cubicBezTo>
                  <a:pt x="358056" y="180792"/>
                  <a:pt x="363672" y="180072"/>
                  <a:pt x="367704" y="183024"/>
                </a:cubicBezTo>
                <a:lnTo>
                  <a:pt x="406728" y="211896"/>
                </a:lnTo>
                <a:cubicBezTo>
                  <a:pt x="410904" y="214992"/>
                  <a:pt x="411696" y="220968"/>
                  <a:pt x="408384" y="225000"/>
                </a:cubicBezTo>
                <a:moveTo>
                  <a:pt x="551736" y="21672"/>
                </a:moveTo>
                <a:cubicBezTo>
                  <a:pt x="554184" y="8640"/>
                  <a:pt x="538776" y="-1008"/>
                  <a:pt x="526392" y="3600"/>
                </a:cubicBezTo>
                <a:cubicBezTo>
                  <a:pt x="401688" y="48960"/>
                  <a:pt x="331992" y="39312"/>
                  <a:pt x="288072" y="4104"/>
                </a:cubicBezTo>
                <a:cubicBezTo>
                  <a:pt x="281304" y="-1368"/>
                  <a:pt x="271584" y="-1368"/>
                  <a:pt x="264816" y="4104"/>
                </a:cubicBezTo>
                <a:cubicBezTo>
                  <a:pt x="220392" y="39384"/>
                  <a:pt x="150624" y="49104"/>
                  <a:pt x="25848" y="3744"/>
                </a:cubicBezTo>
                <a:cubicBezTo>
                  <a:pt x="13392" y="-792"/>
                  <a:pt x="-1584" y="8784"/>
                  <a:pt x="504" y="21888"/>
                </a:cubicBezTo>
                <a:cubicBezTo>
                  <a:pt x="15336" y="116568"/>
                  <a:pt x="0" y="300672"/>
                  <a:pt x="0" y="377352"/>
                </a:cubicBezTo>
                <a:cubicBezTo>
                  <a:pt x="0" y="484776"/>
                  <a:pt x="214776" y="668808"/>
                  <a:pt x="276552" y="668880"/>
                </a:cubicBezTo>
                <a:cubicBezTo>
                  <a:pt x="337536" y="668880"/>
                  <a:pt x="552312" y="500112"/>
                  <a:pt x="552312" y="377352"/>
                </a:cubicBezTo>
                <a:cubicBezTo>
                  <a:pt x="552312" y="300672"/>
                  <a:pt x="536976" y="101232"/>
                  <a:pt x="551880" y="21816"/>
                </a:cubicBezTo>
              </a:path>
            </a:pathLst>
          </a:custGeom>
          <a:solidFill>
            <a:schemeClr val="bg1">
              <a:lumMod val="65000"/>
            </a:schemeClr>
          </a:solidFill>
          <a:ln w="7144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111156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75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25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75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5" grpId="0" animBg="1"/>
      <p:bldP spid="47" grpId="0" animBg="1"/>
      <p:bldP spid="49" grpId="0" animBg="1"/>
      <p:bldP spid="51" grpId="0" animBg="1"/>
      <p:bldP spid="55" grpId="0" animBg="1"/>
      <p:bldP spid="57" grpId="0" animBg="1"/>
      <p:bldP spid="59" grpId="0" animBg="1"/>
      <p:bldP spid="60" grpId="0"/>
      <p:bldP spid="6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2837" y="2079307"/>
            <a:ext cx="8424000" cy="492443"/>
          </a:xfrm>
        </p:spPr>
        <p:txBody>
          <a:bodyPr/>
          <a:lstStyle/>
          <a:p>
            <a:r>
              <a:rPr lang="da-DK" sz="3200" dirty="0">
                <a:latin typeface="+mj-lt"/>
              </a:rPr>
              <a:t>BWS Chemical Logistics is a</a:t>
            </a:r>
            <a:r>
              <a:rPr lang="da-DK" sz="3200" dirty="0"/>
              <a:t>:</a:t>
            </a:r>
            <a:endParaRPr lang="da-DK" sz="3200" i="1" dirty="0"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508000" y="2779057"/>
            <a:ext cx="8582212" cy="1823641"/>
          </a:xfrm>
        </p:spPr>
        <p:txBody>
          <a:bodyPr/>
          <a:lstStyle/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Chemical &amp; Dangerous Goods Solutions Specialist, Freight Forwarder</a:t>
            </a:r>
            <a:r>
              <a:rPr lang="en-US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Multimodal</a:t>
            </a:r>
            <a:r>
              <a:rPr lang="en-US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Procurement Partner, </a:t>
            </a:r>
            <a:r>
              <a:rPr lang="en-US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Consultancy, HSSEQ Leader, Underpinned With Dedication To Premium Service and Sustainability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CA3F71C-46B5-2D07-A04B-086079F42A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3" r="12203"/>
          <a:stretch>
            <a:fillRect/>
          </a:stretch>
        </p:blipFill>
        <p:spPr/>
      </p:pic>
      <p:pic>
        <p:nvPicPr>
          <p:cNvPr id="13" name="Picture Placeholder 12" descr="A person looking at a city&#10;&#10;Description automatically generated with low confidence">
            <a:extLst>
              <a:ext uri="{FF2B5EF4-FFF2-40B4-BE49-F238E27FC236}">
                <a16:creationId xmlns:a16="http://schemas.microsoft.com/office/drawing/2014/main" id="{42DA8CDA-2E6A-AD56-4F1D-B6CAA0F7734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b="3774"/>
          <a:stretch>
            <a:fillRect/>
          </a:stretch>
        </p:blipFill>
        <p:spPr/>
      </p:pic>
      <p:pic>
        <p:nvPicPr>
          <p:cNvPr id="16" name="Picture Placeholder 15" descr="A picture containing text&#10;&#10;Description automatically generated">
            <a:extLst>
              <a:ext uri="{FF2B5EF4-FFF2-40B4-BE49-F238E27FC236}">
                <a16:creationId xmlns:a16="http://schemas.microsoft.com/office/drawing/2014/main" id="{508117E0-EA07-5F4E-6290-E02885D1FB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5" r="41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86519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5EF8F7C-2D3B-1175-5B62-0C8B30734D05}"/>
              </a:ext>
            </a:extLst>
          </p:cNvPr>
          <p:cNvGrpSpPr/>
          <p:nvPr/>
        </p:nvGrpSpPr>
        <p:grpSpPr>
          <a:xfrm>
            <a:off x="279082" y="724545"/>
            <a:ext cx="8612836" cy="3157463"/>
            <a:chOff x="279082" y="724545"/>
            <a:chExt cx="8612836" cy="3157463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E9FC1AA0-8425-45E9-89E1-35E9DFC0208C}"/>
                </a:ext>
              </a:extLst>
            </p:cNvPr>
            <p:cNvSpPr/>
            <p:nvPr/>
          </p:nvSpPr>
          <p:spPr>
            <a:xfrm>
              <a:off x="279082" y="1284122"/>
              <a:ext cx="8612836" cy="25978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D1AE541-65BA-27B0-ED74-F6E70ACDC27B}"/>
                </a:ext>
              </a:extLst>
            </p:cNvPr>
            <p:cNvGrpSpPr/>
            <p:nvPr/>
          </p:nvGrpSpPr>
          <p:grpSpPr>
            <a:xfrm>
              <a:off x="474603" y="724545"/>
              <a:ext cx="1653854" cy="2855521"/>
              <a:chOff x="474603" y="724545"/>
              <a:chExt cx="1653854" cy="2855521"/>
            </a:xfrm>
          </p:grpSpPr>
          <p:sp>
            <p:nvSpPr>
              <p:cNvPr id="45" name="Rounded Rectangle 15">
                <a:extLst>
                  <a:ext uri="{FF2B5EF4-FFF2-40B4-BE49-F238E27FC236}">
                    <a16:creationId xmlns:a16="http://schemas.microsoft.com/office/drawing/2014/main" id="{8E762501-B137-4239-81D6-F241DD7460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019" y="1654026"/>
                <a:ext cx="1641438" cy="192604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t" anchorCtr="0">
                <a:spAutoFit/>
              </a:bodyPr>
              <a:lstStyle/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r>
                  <a:rPr lang="en-GB" sz="1050" b="1" dirty="0">
                    <a:ea typeface="ＭＳ Ｐゴシック" panose="020B0600070205080204" pitchFamily="34" charset="-128"/>
                  </a:rPr>
                  <a:t>Ocean, Air, Road, ISOtanks, Bulk Shipping, and Customs Brokerage</a:t>
                </a:r>
              </a:p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endParaRPr lang="en-US" sz="1050" b="1" dirty="0">
                  <a:ea typeface="ＭＳ Ｐゴシック" panose="020B0600070205080204" pitchFamily="34" charset="-128"/>
                </a:endParaRPr>
              </a:p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r>
                  <a:rPr lang="en-US" sz="1050" b="1" dirty="0">
                    <a:ea typeface="ＭＳ Ｐゴシック" panose="020B0600070205080204" pitchFamily="34" charset="-128"/>
                  </a:rPr>
                  <a:t>Procurement Leverage </a:t>
                </a:r>
              </a:p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endParaRPr lang="en-US" sz="1050" b="1" dirty="0">
                  <a:ea typeface="ＭＳ Ｐゴシック" panose="020B0600070205080204" pitchFamily="34" charset="-128"/>
                </a:endParaRPr>
              </a:p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r>
                  <a:rPr lang="en-US" sz="1050" b="1" dirty="0">
                    <a:ea typeface="ＭＳ Ｐゴシック" panose="020B0600070205080204" pitchFamily="34" charset="-128"/>
                  </a:rPr>
                  <a:t>Global Chartering</a:t>
                </a:r>
              </a:p>
              <a:p>
                <a:pPr lvl="1">
                  <a:lnSpc>
                    <a:spcPct val="120000"/>
                  </a:lnSpc>
                  <a:buClr>
                    <a:schemeClr val="tx2"/>
                  </a:buClr>
                  <a:buSzPct val="120000"/>
                  <a:defRPr/>
                </a:pPr>
                <a:endParaRPr lang="en-US" sz="1050" b="1" dirty="0">
                  <a:ea typeface="ＭＳ Ｐゴシック" panose="020B0600070205080204" pitchFamily="34" charset="-128"/>
                </a:endParaRPr>
              </a:p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r>
                  <a:rPr lang="en-US" sz="1050" b="1" dirty="0">
                    <a:ea typeface="ＭＳ Ｐゴシック" panose="020B0600070205080204" pitchFamily="34" charset="-128"/>
                  </a:rPr>
                  <a:t>Market Knowledge &amp; Expertise</a:t>
                </a:r>
              </a:p>
            </p:txBody>
          </p: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5E566B03-7CA5-4572-9502-C6F6ACED4E46}"/>
                  </a:ext>
                </a:extLst>
              </p:cNvPr>
              <p:cNvGrpSpPr/>
              <p:nvPr/>
            </p:nvGrpSpPr>
            <p:grpSpPr>
              <a:xfrm>
                <a:off x="474603" y="724545"/>
                <a:ext cx="269965" cy="269965"/>
                <a:chOff x="565151" y="2916238"/>
                <a:chExt cx="255588" cy="352425"/>
              </a:xfrm>
              <a:solidFill>
                <a:schemeClr val="bg2"/>
              </a:solidFill>
            </p:grpSpPr>
            <p:sp>
              <p:nvSpPr>
                <p:cNvPr id="99" name="Freeform 182">
                  <a:extLst>
                    <a:ext uri="{FF2B5EF4-FFF2-40B4-BE49-F238E27FC236}">
                      <a16:creationId xmlns:a16="http://schemas.microsoft.com/office/drawing/2014/main" id="{F91F82B1-B7EB-4628-88CC-6601D14D02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3088" y="3224213"/>
                  <a:ext cx="247650" cy="44450"/>
                </a:xfrm>
                <a:custGeom>
                  <a:avLst/>
                  <a:gdLst>
                    <a:gd name="T0" fmla="*/ 66 w 66"/>
                    <a:gd name="T1" fmla="*/ 9 h 12"/>
                    <a:gd name="T2" fmla="*/ 58 w 66"/>
                    <a:gd name="T3" fmla="*/ 6 h 12"/>
                    <a:gd name="T4" fmla="*/ 48 w 66"/>
                    <a:gd name="T5" fmla="*/ 6 h 12"/>
                    <a:gd name="T6" fmla="*/ 38 w 66"/>
                    <a:gd name="T7" fmla="*/ 6 h 12"/>
                    <a:gd name="T8" fmla="*/ 28 w 66"/>
                    <a:gd name="T9" fmla="*/ 6 h 12"/>
                    <a:gd name="T10" fmla="*/ 18 w 66"/>
                    <a:gd name="T11" fmla="*/ 6 h 12"/>
                    <a:gd name="T12" fmla="*/ 8 w 66"/>
                    <a:gd name="T13" fmla="*/ 6 h 12"/>
                    <a:gd name="T14" fmla="*/ 0 w 66"/>
                    <a:gd name="T15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6" h="12">
                      <a:moveTo>
                        <a:pt x="66" y="9"/>
                      </a:moveTo>
                      <a:cubicBezTo>
                        <a:pt x="63" y="11"/>
                        <a:pt x="58" y="10"/>
                        <a:pt x="58" y="6"/>
                      </a:cubicBezTo>
                      <a:cubicBezTo>
                        <a:pt x="58" y="0"/>
                        <a:pt x="48" y="0"/>
                        <a:pt x="48" y="6"/>
                      </a:cubicBezTo>
                      <a:cubicBezTo>
                        <a:pt x="48" y="12"/>
                        <a:pt x="38" y="12"/>
                        <a:pt x="38" y="6"/>
                      </a:cubicBezTo>
                      <a:cubicBezTo>
                        <a:pt x="38" y="0"/>
                        <a:pt x="28" y="0"/>
                        <a:pt x="28" y="6"/>
                      </a:cubicBezTo>
                      <a:cubicBezTo>
                        <a:pt x="28" y="12"/>
                        <a:pt x="18" y="12"/>
                        <a:pt x="18" y="6"/>
                      </a:cubicBezTo>
                      <a:cubicBezTo>
                        <a:pt x="18" y="0"/>
                        <a:pt x="8" y="0"/>
                        <a:pt x="8" y="6"/>
                      </a:cubicBezTo>
                      <a:cubicBezTo>
                        <a:pt x="8" y="10"/>
                        <a:pt x="3" y="11"/>
                        <a:pt x="0" y="9"/>
                      </a:cubicBezTo>
                    </a:path>
                  </a:pathLst>
                </a:custGeom>
                <a:grpFill/>
                <a:ln w="28575" cap="rnd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100" name="Line 183">
                  <a:extLst>
                    <a:ext uri="{FF2B5EF4-FFF2-40B4-BE49-F238E27FC236}">
                      <a16:creationId xmlns:a16="http://schemas.microsoft.com/office/drawing/2014/main" id="{A4AF77F8-37A4-4897-9F99-2F65775D0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93738" y="3051176"/>
                  <a:ext cx="0" cy="176213"/>
                </a:xfrm>
                <a:prstGeom prst="line">
                  <a:avLst/>
                </a:prstGeom>
                <a:grpFill/>
                <a:ln w="28575" cap="rnd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101" name="Freeform 184">
                  <a:extLst>
                    <a:ext uri="{FF2B5EF4-FFF2-40B4-BE49-F238E27FC236}">
                      <a16:creationId xmlns:a16="http://schemas.microsoft.com/office/drawing/2014/main" id="{BF7C3DF1-0C51-48D5-9A82-94D4D9354D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151" y="3051176"/>
                  <a:ext cx="255588" cy="30163"/>
                </a:xfrm>
                <a:custGeom>
                  <a:avLst/>
                  <a:gdLst>
                    <a:gd name="T0" fmla="*/ 0 w 161"/>
                    <a:gd name="T1" fmla="*/ 19 h 19"/>
                    <a:gd name="T2" fmla="*/ 81 w 161"/>
                    <a:gd name="T3" fmla="*/ 0 h 19"/>
                    <a:gd name="T4" fmla="*/ 161 w 161"/>
                    <a:gd name="T5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1" h="19">
                      <a:moveTo>
                        <a:pt x="0" y="19"/>
                      </a:moveTo>
                      <a:lnTo>
                        <a:pt x="81" y="0"/>
                      </a:lnTo>
                      <a:lnTo>
                        <a:pt x="161" y="19"/>
                      </a:lnTo>
                    </a:path>
                  </a:pathLst>
                </a:custGeom>
                <a:grpFill/>
                <a:ln w="28575" cap="rnd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102" name="Line 185">
                  <a:extLst>
                    <a:ext uri="{FF2B5EF4-FFF2-40B4-BE49-F238E27FC236}">
                      <a16:creationId xmlns:a16="http://schemas.microsoft.com/office/drawing/2014/main" id="{A8D0CC14-502B-46BD-856F-0E1334EDEF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1026" y="3078163"/>
                  <a:ext cx="38100" cy="149225"/>
                </a:xfrm>
                <a:prstGeom prst="line">
                  <a:avLst/>
                </a:prstGeom>
                <a:grpFill/>
                <a:ln w="28575" cap="flat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103" name="Line 186">
                  <a:extLst>
                    <a:ext uri="{FF2B5EF4-FFF2-40B4-BE49-F238E27FC236}">
                      <a16:creationId xmlns:a16="http://schemas.microsoft.com/office/drawing/2014/main" id="{F4FC4888-D11D-4BD0-A988-380741A0FE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68351" y="3078163"/>
                  <a:ext cx="38100" cy="149225"/>
                </a:xfrm>
                <a:prstGeom prst="line">
                  <a:avLst/>
                </a:prstGeom>
                <a:grpFill/>
                <a:ln w="28575" cap="flat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104" name="Freeform 187">
                  <a:extLst>
                    <a:ext uri="{FF2B5EF4-FFF2-40B4-BE49-F238E27FC236}">
                      <a16:creationId xmlns:a16="http://schemas.microsoft.com/office/drawing/2014/main" id="{72E1AD98-5A1C-41A3-B777-2E1F3ADBD9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1188" y="2990851"/>
                  <a:ext cx="165100" cy="79375"/>
                </a:xfrm>
                <a:custGeom>
                  <a:avLst/>
                  <a:gdLst>
                    <a:gd name="T0" fmla="*/ 0 w 44"/>
                    <a:gd name="T1" fmla="*/ 21 h 21"/>
                    <a:gd name="T2" fmla="*/ 0 w 44"/>
                    <a:gd name="T3" fmla="*/ 8 h 21"/>
                    <a:gd name="T4" fmla="*/ 8 w 44"/>
                    <a:gd name="T5" fmla="*/ 0 h 21"/>
                    <a:gd name="T6" fmla="*/ 36 w 44"/>
                    <a:gd name="T7" fmla="*/ 0 h 21"/>
                    <a:gd name="T8" fmla="*/ 44 w 44"/>
                    <a:gd name="T9" fmla="*/ 8 h 21"/>
                    <a:gd name="T10" fmla="*/ 44 w 44"/>
                    <a:gd name="T11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4" h="21">
                      <a:moveTo>
                        <a:pt x="0" y="21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4" y="0"/>
                        <a:pt x="8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40" y="0"/>
                        <a:pt x="44" y="4"/>
                        <a:pt x="44" y="8"/>
                      </a:cubicBezTo>
                      <a:cubicBezTo>
                        <a:pt x="44" y="21"/>
                        <a:pt x="44" y="21"/>
                        <a:pt x="44" y="21"/>
                      </a:cubicBezTo>
                    </a:path>
                  </a:pathLst>
                </a:custGeom>
                <a:grpFill/>
                <a:ln w="28575" cap="rnd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105" name="Line 188">
                  <a:extLst>
                    <a:ext uri="{FF2B5EF4-FFF2-40B4-BE49-F238E27FC236}">
                      <a16:creationId xmlns:a16="http://schemas.microsoft.com/office/drawing/2014/main" id="{284063D2-0F66-4C52-8643-3995555F60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5638" y="3021013"/>
                  <a:ext cx="76200" cy="0"/>
                </a:xfrm>
                <a:prstGeom prst="line">
                  <a:avLst/>
                </a:prstGeom>
                <a:grpFill/>
                <a:ln w="28575" cap="rnd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106" name="Freeform 189">
                  <a:extLst>
                    <a:ext uri="{FF2B5EF4-FFF2-40B4-BE49-F238E27FC236}">
                      <a16:creationId xmlns:a16="http://schemas.microsoft.com/office/drawing/2014/main" id="{1D93B43B-0F42-4CA0-80A9-5BB3487214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1513" y="2916238"/>
                  <a:ext cx="44450" cy="74613"/>
                </a:xfrm>
                <a:custGeom>
                  <a:avLst/>
                  <a:gdLst>
                    <a:gd name="T0" fmla="*/ 0 w 28"/>
                    <a:gd name="T1" fmla="*/ 47 h 47"/>
                    <a:gd name="T2" fmla="*/ 0 w 28"/>
                    <a:gd name="T3" fmla="*/ 0 h 47"/>
                    <a:gd name="T4" fmla="*/ 28 w 28"/>
                    <a:gd name="T5" fmla="*/ 0 h 47"/>
                    <a:gd name="T6" fmla="*/ 28 w 28"/>
                    <a:gd name="T7" fmla="*/ 47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47">
                      <a:moveTo>
                        <a:pt x="0" y="47"/>
                      </a:moveTo>
                      <a:lnTo>
                        <a:pt x="0" y="0"/>
                      </a:lnTo>
                      <a:lnTo>
                        <a:pt x="28" y="0"/>
                      </a:lnTo>
                      <a:lnTo>
                        <a:pt x="28" y="47"/>
                      </a:lnTo>
                    </a:path>
                  </a:pathLst>
                </a:custGeom>
                <a:grpFill/>
                <a:ln w="28575" cap="rnd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107" name="Line 190">
                  <a:extLst>
                    <a:ext uri="{FF2B5EF4-FFF2-40B4-BE49-F238E27FC236}">
                      <a16:creationId xmlns:a16="http://schemas.microsoft.com/office/drawing/2014/main" id="{A058C4D2-469B-452B-A90E-854A67E24A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1513" y="2960688"/>
                  <a:ext cx="44450" cy="0"/>
                </a:xfrm>
                <a:prstGeom prst="line">
                  <a:avLst/>
                </a:prstGeom>
                <a:grpFill/>
                <a:ln w="28575" cap="rnd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108" name="Freeform 191">
                  <a:extLst>
                    <a:ext uri="{FF2B5EF4-FFF2-40B4-BE49-F238E27FC236}">
                      <a16:creationId xmlns:a16="http://schemas.microsoft.com/office/drawing/2014/main" id="{C64932B4-81DB-4157-957C-EDED4BD894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138" y="3095626"/>
                  <a:ext cx="203200" cy="30163"/>
                </a:xfrm>
                <a:custGeom>
                  <a:avLst/>
                  <a:gdLst>
                    <a:gd name="T0" fmla="*/ 0 w 128"/>
                    <a:gd name="T1" fmla="*/ 19 h 19"/>
                    <a:gd name="T2" fmla="*/ 64 w 128"/>
                    <a:gd name="T3" fmla="*/ 0 h 19"/>
                    <a:gd name="T4" fmla="*/ 128 w 128"/>
                    <a:gd name="T5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8" h="19">
                      <a:moveTo>
                        <a:pt x="0" y="19"/>
                      </a:moveTo>
                      <a:lnTo>
                        <a:pt x="64" y="0"/>
                      </a:lnTo>
                      <a:lnTo>
                        <a:pt x="128" y="19"/>
                      </a:lnTo>
                    </a:path>
                  </a:pathLst>
                </a:custGeom>
                <a:grpFill/>
                <a:ln w="28575" cap="rnd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</p:grp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BD8219AA-5489-4043-8506-C7AB8FB88A89}"/>
                  </a:ext>
                </a:extLst>
              </p:cNvPr>
              <p:cNvSpPr txBox="1"/>
              <p:nvPr/>
            </p:nvSpPr>
            <p:spPr>
              <a:xfrm>
                <a:off x="475437" y="1100842"/>
                <a:ext cx="1641438" cy="47360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114300" algn="l" rotWithShape="0">
                  <a:schemeClr val="accent1">
                    <a:lumMod val="75000"/>
                  </a:schemeClr>
                </a:outerShdw>
              </a:effectLst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bg1"/>
                    </a:solidFill>
                    <a:cs typeface="Etelka Text Pro"/>
                  </a:rPr>
                  <a:t>Global Procurement</a:t>
                </a:r>
              </a:p>
            </p:txBody>
          </p: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ABFBB529-1F70-4216-93E9-E9F6D42075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231" y="1042133"/>
                <a:ext cx="257117" cy="0"/>
              </a:xfrm>
              <a:prstGeom prst="line">
                <a:avLst/>
              </a:prstGeom>
              <a:ln w="635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F912DF-0893-41A7-A59E-F7D22586E62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37081" y="176573"/>
            <a:ext cx="6587874" cy="351288"/>
          </a:xfrm>
        </p:spPr>
        <p:txBody>
          <a:bodyPr/>
          <a:lstStyle/>
          <a:p>
            <a:r>
              <a:rPr lang="en-US" sz="2400" dirty="0"/>
              <a:t>Differentiator - Integrated Solutions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D49FE04-BA36-D064-5D97-76C6A37EC0F9}"/>
              </a:ext>
            </a:extLst>
          </p:cNvPr>
          <p:cNvGrpSpPr/>
          <p:nvPr/>
        </p:nvGrpSpPr>
        <p:grpSpPr>
          <a:xfrm>
            <a:off x="6797699" y="718325"/>
            <a:ext cx="1741120" cy="2855305"/>
            <a:chOff x="6797699" y="718325"/>
            <a:chExt cx="1741120" cy="2855305"/>
          </a:xfrm>
        </p:grpSpPr>
        <p:sp>
          <p:nvSpPr>
            <p:cNvPr id="156" name="Rounded Rectangle 15">
              <a:extLst>
                <a:ext uri="{FF2B5EF4-FFF2-40B4-BE49-F238E27FC236}">
                  <a16:creationId xmlns:a16="http://schemas.microsoft.com/office/drawing/2014/main" id="{B4588F22-105D-4042-B4CF-960A4A3FC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2420" y="1647590"/>
              <a:ext cx="1706398" cy="192604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square" lIns="0" tIns="0" rIns="0" bIns="0" anchor="t" anchorCtr="0">
              <a:spAutoFit/>
            </a:bodyPr>
            <a:lstStyle/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r>
                <a:rPr lang="en-US" sz="1050" b="1" dirty="0">
                  <a:ea typeface="ＭＳ Ｐゴシック" panose="020B0600070205080204" pitchFamily="34" charset="-128"/>
                </a:rPr>
                <a:t>Dedicated Services</a:t>
              </a: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endParaRPr lang="en-US" sz="1050" b="1" dirty="0">
                <a:ea typeface="ＭＳ Ｐゴシック" panose="020B0600070205080204" pitchFamily="34" charset="-128"/>
              </a:endParaRP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r>
                <a:rPr lang="en-US" sz="1050" b="1" dirty="0">
                  <a:ea typeface="ＭＳ Ｐゴシック" panose="020B0600070205080204" pitchFamily="34" charset="-128"/>
                </a:rPr>
                <a:t>Blue Water Vessels (4)</a:t>
              </a: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endParaRPr lang="en-US" sz="1050" b="1" dirty="0">
                <a:ea typeface="ＭＳ Ｐゴシック" panose="020B0600070205080204" pitchFamily="34" charset="-128"/>
              </a:endParaRP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r>
                <a:rPr lang="en-US" sz="1050" b="1" dirty="0">
                  <a:ea typeface="ＭＳ Ｐゴシック" panose="020B0600070205080204" pitchFamily="34" charset="-128"/>
                </a:rPr>
                <a:t>Logistics Management Solutions</a:t>
              </a: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endParaRPr lang="en-US" sz="1050" b="1" dirty="0">
                <a:ea typeface="ＭＳ Ｐゴシック" panose="020B0600070205080204" pitchFamily="34" charset="-128"/>
              </a:endParaRP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r>
                <a:rPr lang="en-US" sz="1050" b="1" dirty="0">
                  <a:ea typeface="ＭＳ Ｐゴシック" panose="020B0600070205080204" pitchFamily="34" charset="-128"/>
                </a:rPr>
                <a:t>Warehousing</a:t>
              </a:r>
            </a:p>
            <a:p>
              <a:pPr>
                <a:lnSpc>
                  <a:spcPct val="120000"/>
                </a:lnSpc>
                <a:buClr>
                  <a:schemeClr val="tx2"/>
                </a:buClr>
                <a:buSzPct val="120000"/>
                <a:defRPr/>
              </a:pPr>
              <a:endParaRPr lang="en-US" sz="1050" b="1" dirty="0">
                <a:ea typeface="ＭＳ Ｐゴシック" panose="020B0600070205080204" pitchFamily="34" charset="-128"/>
              </a:endParaRP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r>
                <a:rPr lang="en-US" sz="1050" b="1" dirty="0">
                  <a:ea typeface="ＭＳ Ｐゴシック" panose="020B0600070205080204" pitchFamily="34" charset="-128"/>
                </a:rPr>
                <a:t> Port Services</a:t>
              </a:r>
            </a:p>
          </p:txBody>
        </p: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2060410D-33F0-455A-948A-5849882D4451}"/>
                </a:ext>
              </a:extLst>
            </p:cNvPr>
            <p:cNvGrpSpPr/>
            <p:nvPr/>
          </p:nvGrpSpPr>
          <p:grpSpPr>
            <a:xfrm>
              <a:off x="6797699" y="718325"/>
              <a:ext cx="269965" cy="269965"/>
              <a:chOff x="7005638" y="2201864"/>
              <a:chExt cx="330200" cy="301625"/>
            </a:xfrm>
            <a:solidFill>
              <a:schemeClr val="bg2"/>
            </a:solidFill>
          </p:grpSpPr>
          <p:sp>
            <p:nvSpPr>
              <p:cNvPr id="171" name="Freeform 138">
                <a:extLst>
                  <a:ext uri="{FF2B5EF4-FFF2-40B4-BE49-F238E27FC236}">
                    <a16:creationId xmlns:a16="http://schemas.microsoft.com/office/drawing/2014/main" id="{87688922-504C-40D9-A11D-87EF16C95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5638" y="2201864"/>
                <a:ext cx="330200" cy="301625"/>
              </a:xfrm>
              <a:custGeom>
                <a:avLst/>
                <a:gdLst>
                  <a:gd name="T0" fmla="*/ 19 w 208"/>
                  <a:gd name="T1" fmla="*/ 190 h 190"/>
                  <a:gd name="T2" fmla="*/ 19 w 208"/>
                  <a:gd name="T3" fmla="*/ 57 h 190"/>
                  <a:gd name="T4" fmla="*/ 0 w 208"/>
                  <a:gd name="T5" fmla="*/ 57 h 190"/>
                  <a:gd name="T6" fmla="*/ 0 w 208"/>
                  <a:gd name="T7" fmla="*/ 33 h 190"/>
                  <a:gd name="T8" fmla="*/ 109 w 208"/>
                  <a:gd name="T9" fmla="*/ 0 h 190"/>
                  <a:gd name="T10" fmla="*/ 208 w 208"/>
                  <a:gd name="T11" fmla="*/ 33 h 190"/>
                  <a:gd name="T12" fmla="*/ 208 w 208"/>
                  <a:gd name="T13" fmla="*/ 57 h 190"/>
                  <a:gd name="T14" fmla="*/ 189 w 208"/>
                  <a:gd name="T15" fmla="*/ 57 h 190"/>
                  <a:gd name="T16" fmla="*/ 189 w 208"/>
                  <a:gd name="T17" fmla="*/ 190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8" h="190">
                    <a:moveTo>
                      <a:pt x="19" y="190"/>
                    </a:moveTo>
                    <a:lnTo>
                      <a:pt x="19" y="57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109" y="0"/>
                    </a:lnTo>
                    <a:lnTo>
                      <a:pt x="208" y="33"/>
                    </a:lnTo>
                    <a:lnTo>
                      <a:pt x="208" y="57"/>
                    </a:lnTo>
                    <a:lnTo>
                      <a:pt x="189" y="57"/>
                    </a:lnTo>
                    <a:lnTo>
                      <a:pt x="189" y="190"/>
                    </a:lnTo>
                  </a:path>
                </a:pathLst>
              </a:custGeom>
              <a:grpFill/>
              <a:ln w="28575" cap="rnd">
                <a:solidFill>
                  <a:schemeClr val="accent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34286" tIns="17143" rIns="34286" bIns="17143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675"/>
              </a:p>
            </p:txBody>
          </p:sp>
          <p:sp>
            <p:nvSpPr>
              <p:cNvPr id="172" name="Line 139">
                <a:extLst>
                  <a:ext uri="{FF2B5EF4-FFF2-40B4-BE49-F238E27FC236}">
                    <a16:creationId xmlns:a16="http://schemas.microsoft.com/office/drawing/2014/main" id="{BDDBA924-25CE-451A-8DC3-1B9CBB51D4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38976" y="2292351"/>
                <a:ext cx="269875" cy="0"/>
              </a:xfrm>
              <a:prstGeom prst="line">
                <a:avLst/>
              </a:prstGeom>
              <a:grpFill/>
              <a:ln w="28575" cap="rnd">
                <a:solidFill>
                  <a:schemeClr val="accent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34286" tIns="17143" rIns="34286" bIns="17143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675"/>
              </a:p>
            </p:txBody>
          </p:sp>
          <p:sp>
            <p:nvSpPr>
              <p:cNvPr id="173" name="Rectangle 140">
                <a:extLst>
                  <a:ext uri="{FF2B5EF4-FFF2-40B4-BE49-F238E27FC236}">
                    <a16:creationId xmlns:a16="http://schemas.microsoft.com/office/drawing/2014/main" id="{5568937F-88A5-4802-ADA9-6A8F038C2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65963" y="2413001"/>
                <a:ext cx="104775" cy="90488"/>
              </a:xfrm>
              <a:prstGeom prst="rect">
                <a:avLst/>
              </a:prstGeom>
              <a:grpFill/>
              <a:ln w="28575" cap="rnd">
                <a:solidFill>
                  <a:schemeClr val="accent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34286" tIns="17143" rIns="34286" bIns="17143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675"/>
              </a:p>
            </p:txBody>
          </p:sp>
          <p:sp>
            <p:nvSpPr>
              <p:cNvPr id="174" name="Rectangle 141">
                <a:extLst>
                  <a:ext uri="{FF2B5EF4-FFF2-40B4-BE49-F238E27FC236}">
                    <a16:creationId xmlns:a16="http://schemas.microsoft.com/office/drawing/2014/main" id="{FC25A002-202C-49D3-9959-39CDEFDF04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70738" y="2413001"/>
                <a:ext cx="104775" cy="90488"/>
              </a:xfrm>
              <a:prstGeom prst="rect">
                <a:avLst/>
              </a:prstGeom>
              <a:grpFill/>
              <a:ln w="28575" cap="rnd">
                <a:solidFill>
                  <a:schemeClr val="accent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34286" tIns="17143" rIns="34286" bIns="17143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675"/>
              </a:p>
            </p:txBody>
          </p:sp>
          <p:sp>
            <p:nvSpPr>
              <p:cNvPr id="175" name="Rectangle 142">
                <a:extLst>
                  <a:ext uri="{FF2B5EF4-FFF2-40B4-BE49-F238E27FC236}">
                    <a16:creationId xmlns:a16="http://schemas.microsoft.com/office/drawing/2014/main" id="{2B98549D-9C2A-4694-B029-A96E4D3563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10413" y="2322514"/>
                <a:ext cx="104775" cy="90488"/>
              </a:xfrm>
              <a:prstGeom prst="rect">
                <a:avLst/>
              </a:prstGeom>
              <a:grpFill/>
              <a:ln w="28575" cap="rnd">
                <a:solidFill>
                  <a:schemeClr val="accent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34286" tIns="17143" rIns="34286" bIns="17143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675"/>
              </a:p>
            </p:txBody>
          </p:sp>
          <p:sp>
            <p:nvSpPr>
              <p:cNvPr id="176" name="Rectangle 143">
                <a:extLst>
                  <a:ext uri="{FF2B5EF4-FFF2-40B4-BE49-F238E27FC236}">
                    <a16:creationId xmlns:a16="http://schemas.microsoft.com/office/drawing/2014/main" id="{D7FFC2F5-4662-4B0A-AAF9-6FDCFB7871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0576" y="2322514"/>
                <a:ext cx="44450" cy="44450"/>
              </a:xfrm>
              <a:prstGeom prst="rect">
                <a:avLst/>
              </a:prstGeom>
              <a:grpFill/>
              <a:ln w="28575" cap="rnd">
                <a:solidFill>
                  <a:schemeClr val="accent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34286" tIns="17143" rIns="34286" bIns="17143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675"/>
              </a:p>
            </p:txBody>
          </p:sp>
          <p:sp>
            <p:nvSpPr>
              <p:cNvPr id="177" name="Rectangle 144">
                <a:extLst>
                  <a:ext uri="{FF2B5EF4-FFF2-40B4-BE49-F238E27FC236}">
                    <a16:creationId xmlns:a16="http://schemas.microsoft.com/office/drawing/2014/main" id="{5F30A4D3-B84A-4AC4-B39B-F2F329788E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96126" y="2413001"/>
                <a:ext cx="44450" cy="44450"/>
              </a:xfrm>
              <a:prstGeom prst="rect">
                <a:avLst/>
              </a:prstGeom>
              <a:grpFill/>
              <a:ln w="28575" cap="rnd">
                <a:solidFill>
                  <a:schemeClr val="accent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34286" tIns="17143" rIns="34286" bIns="17143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675"/>
              </a:p>
            </p:txBody>
          </p:sp>
          <p:sp>
            <p:nvSpPr>
              <p:cNvPr id="178" name="Rectangle 145">
                <a:extLst>
                  <a:ext uri="{FF2B5EF4-FFF2-40B4-BE49-F238E27FC236}">
                    <a16:creationId xmlns:a16="http://schemas.microsoft.com/office/drawing/2014/main" id="{057B9735-C341-44E1-9508-8D2F762E87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0901" y="2413001"/>
                <a:ext cx="44450" cy="44450"/>
              </a:xfrm>
              <a:prstGeom prst="rect">
                <a:avLst/>
              </a:prstGeom>
              <a:grpFill/>
              <a:ln w="28575" cap="rnd">
                <a:solidFill>
                  <a:schemeClr val="accent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34286" tIns="17143" rIns="34286" bIns="17143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675"/>
              </a:p>
            </p:txBody>
          </p:sp>
        </p:grp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EAB45BBD-F42D-457B-9853-F229834FCD13}"/>
                </a:ext>
              </a:extLst>
            </p:cNvPr>
            <p:cNvSpPr txBox="1"/>
            <p:nvPr/>
          </p:nvSpPr>
          <p:spPr>
            <a:xfrm>
              <a:off x="6813028" y="1094623"/>
              <a:ext cx="1725791" cy="4712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14300" algn="l" rotWithShape="0">
                <a:schemeClr val="accent4">
                  <a:lumMod val="75000"/>
                </a:schemeClr>
              </a:outerShdw>
            </a:effectLst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200" b="1" dirty="0">
                  <a:cs typeface="Etelka Text Pro"/>
                </a:rPr>
                <a:t>Asset Based Solutions</a:t>
              </a:r>
            </a:p>
          </p:txBody>
        </p: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F3A6B40B-4E02-46EB-B434-E9AC410904B5}"/>
                </a:ext>
              </a:extLst>
            </p:cNvPr>
            <p:cNvCxnSpPr>
              <a:cxnSpLocks/>
            </p:cNvCxnSpPr>
            <p:nvPr/>
          </p:nvCxnSpPr>
          <p:spPr>
            <a:xfrm>
              <a:off x="6810577" y="1035913"/>
              <a:ext cx="257117" cy="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9C58DB-D866-5F9C-3283-6E0ED29F65A3}"/>
              </a:ext>
            </a:extLst>
          </p:cNvPr>
          <p:cNvGrpSpPr/>
          <p:nvPr/>
        </p:nvGrpSpPr>
        <p:grpSpPr>
          <a:xfrm>
            <a:off x="4491002" y="724545"/>
            <a:ext cx="2186958" cy="3242976"/>
            <a:chOff x="4491002" y="724545"/>
            <a:chExt cx="2186958" cy="3242976"/>
          </a:xfrm>
        </p:grpSpPr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2AA09F8-B728-47BA-8F97-20F1DE1BDAAF}"/>
                </a:ext>
              </a:extLst>
            </p:cNvPr>
            <p:cNvCxnSpPr>
              <a:cxnSpLocks/>
            </p:cNvCxnSpPr>
            <p:nvPr/>
          </p:nvCxnSpPr>
          <p:spPr>
            <a:xfrm>
              <a:off x="6677960" y="1177888"/>
              <a:ext cx="0" cy="2742653"/>
            </a:xfrm>
            <a:prstGeom prst="line">
              <a:avLst/>
            </a:prstGeom>
            <a:ln w="1270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4626000" y="724545"/>
              <a:ext cx="1947688" cy="2648429"/>
              <a:chOff x="18386275" y="2050548"/>
              <a:chExt cx="5194511" cy="7063397"/>
            </a:xfrm>
          </p:grpSpPr>
          <p:sp>
            <p:nvSpPr>
              <p:cNvPr id="59" name="Rounded Rectangle 15">
                <a:extLst>
                  <a:ext uri="{FF2B5EF4-FFF2-40B4-BE49-F238E27FC236}">
                    <a16:creationId xmlns:a16="http://schemas.microsoft.com/office/drawing/2014/main" id="{E5D98CCC-6B9C-467F-9E30-6CE7150FB5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485872" y="4494301"/>
                <a:ext cx="5094914" cy="461964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t" anchorCtr="0">
                <a:spAutoFit/>
              </a:bodyPr>
              <a:lstStyle/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r>
                  <a:rPr lang="en-US" sz="1050" b="1" dirty="0">
                    <a:ea typeface="ＭＳ Ｐゴシック" panose="020B0600070205080204" pitchFamily="34" charset="-128"/>
                  </a:rPr>
                  <a:t>Supply Chain Design</a:t>
                </a:r>
              </a:p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endParaRPr lang="en-US" sz="1050" b="1" dirty="0">
                  <a:ea typeface="ＭＳ Ｐゴシック" panose="020B0600070205080204" pitchFamily="34" charset="-128"/>
                </a:endParaRPr>
              </a:p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r>
                  <a:rPr lang="en-US" sz="1050" b="1" dirty="0">
                    <a:ea typeface="ＭＳ Ｐゴシック" panose="020B0600070205080204" pitchFamily="34" charset="-128"/>
                  </a:rPr>
                  <a:t>Network modeling / optimization</a:t>
                </a:r>
              </a:p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endParaRPr lang="en-US" sz="1050" b="1" dirty="0">
                  <a:ea typeface="ＭＳ Ｐゴシック" panose="020B0600070205080204" pitchFamily="34" charset="-128"/>
                </a:endParaRPr>
              </a:p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r>
                  <a:rPr lang="en-US" sz="1050" b="1" dirty="0">
                    <a:ea typeface="ＭＳ Ｐゴシック" panose="020B0600070205080204" pitchFamily="34" charset="-128"/>
                  </a:rPr>
                  <a:t>Operational Supply chain  Improvements</a:t>
                </a:r>
              </a:p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endParaRPr lang="en-US" sz="1050" b="1" dirty="0">
                  <a:ea typeface="ＭＳ Ｐゴシック" panose="020B0600070205080204" pitchFamily="34" charset="-128"/>
                </a:endParaRPr>
              </a:p>
              <a:p>
                <a:pPr marL="128562" indent="-128562">
                  <a:lnSpc>
                    <a:spcPct val="120000"/>
                  </a:lnSpc>
                  <a:buClr>
                    <a:schemeClr val="tx2"/>
                  </a:buClr>
                  <a:buSzPct val="120000"/>
                  <a:buFont typeface="Verdana" panose="020B0604030504040204" pitchFamily="34" charset="0"/>
                  <a:buChar char="›"/>
                  <a:defRPr/>
                </a:pPr>
                <a:r>
                  <a:rPr lang="en-US" sz="1050" b="1" dirty="0">
                    <a:ea typeface="ＭＳ Ｐゴシック" panose="020B0600070205080204" pitchFamily="34" charset="-128"/>
                  </a:rPr>
                  <a:t>Heuristic Modeling</a:t>
                </a:r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FED7FBB5-6458-422C-A390-ED946381CAA4}"/>
                  </a:ext>
                </a:extLst>
              </p:cNvPr>
              <p:cNvGrpSpPr/>
              <p:nvPr/>
            </p:nvGrpSpPr>
            <p:grpSpPr>
              <a:xfrm>
                <a:off x="18386275" y="2050548"/>
                <a:ext cx="720000" cy="720000"/>
                <a:chOff x="5562600" y="2895601"/>
                <a:chExt cx="346075" cy="346075"/>
              </a:xfrm>
              <a:solidFill>
                <a:schemeClr val="bg2"/>
              </a:solidFill>
            </p:grpSpPr>
            <p:sp>
              <p:nvSpPr>
                <p:cNvPr id="70" name="Freeform 277">
                  <a:extLst>
                    <a:ext uri="{FF2B5EF4-FFF2-40B4-BE49-F238E27FC236}">
                      <a16:creationId xmlns:a16="http://schemas.microsoft.com/office/drawing/2014/main" id="{ABF2C431-97FC-4C15-A3F7-60483A0A7B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37213" y="2895601"/>
                  <a:ext cx="195263" cy="179388"/>
                </a:xfrm>
                <a:custGeom>
                  <a:avLst/>
                  <a:gdLst>
                    <a:gd name="T0" fmla="*/ 0 w 52"/>
                    <a:gd name="T1" fmla="*/ 32 h 48"/>
                    <a:gd name="T2" fmla="*/ 4 w 52"/>
                    <a:gd name="T3" fmla="*/ 36 h 48"/>
                    <a:gd name="T4" fmla="*/ 8 w 52"/>
                    <a:gd name="T5" fmla="*/ 36 h 48"/>
                    <a:gd name="T6" fmla="*/ 20 w 52"/>
                    <a:gd name="T7" fmla="*/ 48 h 48"/>
                    <a:gd name="T8" fmla="*/ 20 w 52"/>
                    <a:gd name="T9" fmla="*/ 36 h 48"/>
                    <a:gd name="T10" fmla="*/ 48 w 52"/>
                    <a:gd name="T11" fmla="*/ 36 h 48"/>
                    <a:gd name="T12" fmla="*/ 52 w 52"/>
                    <a:gd name="T13" fmla="*/ 32 h 48"/>
                    <a:gd name="T14" fmla="*/ 52 w 52"/>
                    <a:gd name="T15" fmla="*/ 4 h 48"/>
                    <a:gd name="T16" fmla="*/ 48 w 52"/>
                    <a:gd name="T17" fmla="*/ 0 h 48"/>
                    <a:gd name="T18" fmla="*/ 4 w 52"/>
                    <a:gd name="T19" fmla="*/ 0 h 48"/>
                    <a:gd name="T20" fmla="*/ 0 w 52"/>
                    <a:gd name="T21" fmla="*/ 4 h 48"/>
                    <a:gd name="T22" fmla="*/ 0 w 52"/>
                    <a:gd name="T23" fmla="*/ 32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2" h="48">
                      <a:moveTo>
                        <a:pt x="0" y="32"/>
                      </a:moveTo>
                      <a:cubicBezTo>
                        <a:pt x="0" y="34"/>
                        <a:pt x="2" y="36"/>
                        <a:pt x="4" y="36"/>
                      </a:cubicBezTo>
                      <a:cubicBezTo>
                        <a:pt x="8" y="36"/>
                        <a:pt x="8" y="36"/>
                        <a:pt x="8" y="36"/>
                      </a:cubicBezTo>
                      <a:cubicBezTo>
                        <a:pt x="20" y="48"/>
                        <a:pt x="20" y="48"/>
                        <a:pt x="20" y="48"/>
                      </a:cubicBezTo>
                      <a:cubicBezTo>
                        <a:pt x="20" y="36"/>
                        <a:pt x="20" y="36"/>
                        <a:pt x="20" y="36"/>
                      </a:cubicBezTo>
                      <a:cubicBezTo>
                        <a:pt x="48" y="36"/>
                        <a:pt x="48" y="36"/>
                        <a:pt x="48" y="36"/>
                      </a:cubicBezTo>
                      <a:cubicBezTo>
                        <a:pt x="50" y="36"/>
                        <a:pt x="52" y="34"/>
                        <a:pt x="52" y="32"/>
                      </a:cubicBezTo>
                      <a:cubicBezTo>
                        <a:pt x="52" y="4"/>
                        <a:pt x="52" y="4"/>
                        <a:pt x="52" y="4"/>
                      </a:cubicBezTo>
                      <a:cubicBezTo>
                        <a:pt x="52" y="2"/>
                        <a:pt x="50" y="0"/>
                        <a:pt x="48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lnTo>
                        <a:pt x="0" y="32"/>
                      </a:lnTo>
                      <a:close/>
                    </a:path>
                  </a:pathLst>
                </a:custGeom>
                <a:grpFill/>
                <a:ln w="28575" cap="rnd">
                  <a:solidFill>
                    <a:schemeClr val="accent5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71" name="Oval 278">
                  <a:extLst>
                    <a:ext uri="{FF2B5EF4-FFF2-40B4-BE49-F238E27FC236}">
                      <a16:creationId xmlns:a16="http://schemas.microsoft.com/office/drawing/2014/main" id="{EC1542B2-E56D-4A6E-B8EC-94DAD26F54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10250" y="3060701"/>
                  <a:ext cx="76200" cy="74613"/>
                </a:xfrm>
                <a:prstGeom prst="ellipse">
                  <a:avLst/>
                </a:prstGeom>
                <a:grpFill/>
                <a:ln w="28575" cap="rnd">
                  <a:solidFill>
                    <a:schemeClr val="accent5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72" name="Freeform 279">
                  <a:extLst>
                    <a:ext uri="{FF2B5EF4-FFF2-40B4-BE49-F238E27FC236}">
                      <a16:creationId xmlns:a16="http://schemas.microsoft.com/office/drawing/2014/main" id="{CEFB0894-266F-4E6F-AE2F-4B387E9FF1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88025" y="3135313"/>
                  <a:ext cx="120650" cy="60325"/>
                </a:xfrm>
                <a:custGeom>
                  <a:avLst/>
                  <a:gdLst>
                    <a:gd name="T0" fmla="*/ 32 w 32"/>
                    <a:gd name="T1" fmla="*/ 16 h 16"/>
                    <a:gd name="T2" fmla="*/ 0 w 32"/>
                    <a:gd name="T3" fmla="*/ 16 h 16"/>
                    <a:gd name="T4" fmla="*/ 16 w 32"/>
                    <a:gd name="T5" fmla="*/ 0 h 16"/>
                    <a:gd name="T6" fmla="*/ 32 w 32"/>
                    <a:gd name="T7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2" h="16">
                      <a:moveTo>
                        <a:pt x="32" y="16"/>
                      </a:move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0" y="7"/>
                        <a:pt x="7" y="0"/>
                        <a:pt x="16" y="0"/>
                      </a:cubicBezTo>
                      <a:cubicBezTo>
                        <a:pt x="25" y="0"/>
                        <a:pt x="32" y="7"/>
                        <a:pt x="32" y="16"/>
                      </a:cubicBezTo>
                      <a:close/>
                    </a:path>
                  </a:pathLst>
                </a:custGeom>
                <a:grpFill/>
                <a:ln w="28575" cap="rnd">
                  <a:solidFill>
                    <a:schemeClr val="accent5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73" name="Oval 280">
                  <a:extLst>
                    <a:ext uri="{FF2B5EF4-FFF2-40B4-BE49-F238E27FC236}">
                      <a16:creationId xmlns:a16="http://schemas.microsoft.com/office/drawing/2014/main" id="{D32003FA-34A6-4C9F-92B7-9F8EE40BD2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84825" y="3060701"/>
                  <a:ext cx="76200" cy="74613"/>
                </a:xfrm>
                <a:prstGeom prst="ellipse">
                  <a:avLst/>
                </a:prstGeom>
                <a:grpFill/>
                <a:ln w="28575" cap="rnd">
                  <a:solidFill>
                    <a:schemeClr val="accent5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74" name="Freeform 281">
                  <a:extLst>
                    <a:ext uri="{FF2B5EF4-FFF2-40B4-BE49-F238E27FC236}">
                      <a16:creationId xmlns:a16="http://schemas.microsoft.com/office/drawing/2014/main" id="{E6406DAF-9608-4C9D-84BC-00634A5249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2600" y="3135313"/>
                  <a:ext cx="120650" cy="60325"/>
                </a:xfrm>
                <a:custGeom>
                  <a:avLst/>
                  <a:gdLst>
                    <a:gd name="T0" fmla="*/ 32 w 32"/>
                    <a:gd name="T1" fmla="*/ 16 h 16"/>
                    <a:gd name="T2" fmla="*/ 0 w 32"/>
                    <a:gd name="T3" fmla="*/ 16 h 16"/>
                    <a:gd name="T4" fmla="*/ 16 w 32"/>
                    <a:gd name="T5" fmla="*/ 0 h 16"/>
                    <a:gd name="T6" fmla="*/ 32 w 32"/>
                    <a:gd name="T7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2" h="16">
                      <a:moveTo>
                        <a:pt x="32" y="16"/>
                      </a:move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0" y="7"/>
                        <a:pt x="7" y="0"/>
                        <a:pt x="16" y="0"/>
                      </a:cubicBezTo>
                      <a:cubicBezTo>
                        <a:pt x="25" y="0"/>
                        <a:pt x="32" y="7"/>
                        <a:pt x="32" y="16"/>
                      </a:cubicBezTo>
                      <a:close/>
                    </a:path>
                  </a:pathLst>
                </a:custGeom>
                <a:grpFill/>
                <a:ln w="28575" cap="rnd">
                  <a:solidFill>
                    <a:schemeClr val="accent5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75" name="Oval 282">
                  <a:extLst>
                    <a:ext uri="{FF2B5EF4-FFF2-40B4-BE49-F238E27FC236}">
                      <a16:creationId xmlns:a16="http://schemas.microsoft.com/office/drawing/2014/main" id="{79EC87DD-664C-454C-81DC-A46849A0A0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97538" y="3105151"/>
                  <a:ext cx="76200" cy="76200"/>
                </a:xfrm>
                <a:prstGeom prst="ellipse">
                  <a:avLst/>
                </a:prstGeom>
                <a:grpFill/>
                <a:ln w="28575" cap="rnd">
                  <a:solidFill>
                    <a:schemeClr val="accent5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76" name="Freeform 283">
                  <a:extLst>
                    <a:ext uri="{FF2B5EF4-FFF2-40B4-BE49-F238E27FC236}">
                      <a16:creationId xmlns:a16="http://schemas.microsoft.com/office/drawing/2014/main" id="{41EF0413-010F-42BE-9321-9A807A0C0E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5313" y="3181351"/>
                  <a:ext cx="120650" cy="60325"/>
                </a:xfrm>
                <a:custGeom>
                  <a:avLst/>
                  <a:gdLst>
                    <a:gd name="T0" fmla="*/ 32 w 32"/>
                    <a:gd name="T1" fmla="*/ 16 h 16"/>
                    <a:gd name="T2" fmla="*/ 0 w 32"/>
                    <a:gd name="T3" fmla="*/ 16 h 16"/>
                    <a:gd name="T4" fmla="*/ 16 w 32"/>
                    <a:gd name="T5" fmla="*/ 0 h 16"/>
                    <a:gd name="T6" fmla="*/ 32 w 32"/>
                    <a:gd name="T7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2" h="16">
                      <a:moveTo>
                        <a:pt x="32" y="16"/>
                      </a:move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0" y="7"/>
                        <a:pt x="7" y="0"/>
                        <a:pt x="16" y="0"/>
                      </a:cubicBezTo>
                      <a:cubicBezTo>
                        <a:pt x="25" y="0"/>
                        <a:pt x="32" y="7"/>
                        <a:pt x="32" y="16"/>
                      </a:cubicBezTo>
                      <a:close/>
                    </a:path>
                  </a:pathLst>
                </a:custGeom>
                <a:grpFill/>
                <a:ln w="28575" cap="rnd">
                  <a:solidFill>
                    <a:schemeClr val="accent5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77" name="Line 284">
                  <a:extLst>
                    <a:ext uri="{FF2B5EF4-FFF2-40B4-BE49-F238E27FC236}">
                      <a16:creationId xmlns:a16="http://schemas.microsoft.com/office/drawing/2014/main" id="{11173733-398E-4497-BD3E-1E072A402E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83250" y="2925763"/>
                  <a:ext cx="104775" cy="0"/>
                </a:xfrm>
                <a:prstGeom prst="line">
                  <a:avLst/>
                </a:prstGeom>
                <a:grpFill/>
                <a:ln w="28575" cap="rnd">
                  <a:solidFill>
                    <a:schemeClr val="accent5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78" name="Line 285">
                  <a:extLst>
                    <a:ext uri="{FF2B5EF4-FFF2-40B4-BE49-F238E27FC236}">
                      <a16:creationId xmlns:a16="http://schemas.microsoft.com/office/drawing/2014/main" id="{4945F995-7330-4FA6-A2FA-45F48EB62F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83250" y="2955926"/>
                  <a:ext cx="104775" cy="0"/>
                </a:xfrm>
                <a:prstGeom prst="line">
                  <a:avLst/>
                </a:prstGeom>
                <a:grpFill/>
                <a:ln w="28575" cap="rnd">
                  <a:solidFill>
                    <a:schemeClr val="accent5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  <p:sp>
              <p:nvSpPr>
                <p:cNvPr id="79" name="Line 286">
                  <a:extLst>
                    <a:ext uri="{FF2B5EF4-FFF2-40B4-BE49-F238E27FC236}">
                      <a16:creationId xmlns:a16="http://schemas.microsoft.com/office/drawing/2014/main" id="{8ECA6A53-E9EB-428A-BA03-8F964ABCF2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83250" y="2986088"/>
                  <a:ext cx="104775" cy="0"/>
                </a:xfrm>
                <a:prstGeom prst="line">
                  <a:avLst/>
                </a:prstGeom>
                <a:grpFill/>
                <a:ln w="28575" cap="rnd">
                  <a:solidFill>
                    <a:schemeClr val="accent5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34286" tIns="17143" rIns="34286" bIns="17143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675"/>
                </a:p>
              </p:txBody>
            </p:sp>
          </p:grp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260E16E0-DC22-4705-9EAE-1425A413A0DF}"/>
                  </a:ext>
                </a:extLst>
              </p:cNvPr>
              <p:cNvSpPr txBox="1"/>
              <p:nvPr/>
            </p:nvSpPr>
            <p:spPr>
              <a:xfrm>
                <a:off x="18395759" y="3076904"/>
                <a:ext cx="4668902" cy="1211425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dist="114300" algn="l" rotWithShape="0">
                  <a:schemeClr val="accent5">
                    <a:lumMod val="50000"/>
                  </a:schemeClr>
                </a:outerShdw>
              </a:effectLst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bg1"/>
                    </a:solidFill>
                    <a:cs typeface="Etelka Text Pro"/>
                  </a:rPr>
                  <a:t>Supply Chain Consultancy</a:t>
                </a:r>
              </a:p>
            </p:txBody>
          </p:sp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C15AC532-D017-461A-8603-38D3854556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400512" y="2897560"/>
                <a:ext cx="685734" cy="0"/>
              </a:xfrm>
              <a:prstGeom prst="line">
                <a:avLst/>
              </a:prstGeom>
              <a:ln w="635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B2AA09F8-B728-47BA-8F97-20F1DE1BDAAF}"/>
                </a:ext>
              </a:extLst>
            </p:cNvPr>
            <p:cNvCxnSpPr>
              <a:cxnSpLocks/>
            </p:cNvCxnSpPr>
            <p:nvPr/>
          </p:nvCxnSpPr>
          <p:spPr>
            <a:xfrm>
              <a:off x="4491002" y="1177888"/>
              <a:ext cx="26999" cy="2789633"/>
            </a:xfrm>
            <a:prstGeom prst="line">
              <a:avLst/>
            </a:prstGeom>
            <a:ln w="1270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AD793F1-4C12-CE9B-165B-A878330CBEC1}"/>
              </a:ext>
            </a:extLst>
          </p:cNvPr>
          <p:cNvGrpSpPr/>
          <p:nvPr/>
        </p:nvGrpSpPr>
        <p:grpSpPr>
          <a:xfrm>
            <a:off x="2331043" y="708785"/>
            <a:ext cx="2005497" cy="3266938"/>
            <a:chOff x="2331043" y="708785"/>
            <a:chExt cx="2005497" cy="3266938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2AA09F8-B728-47BA-8F97-20F1DE1BDAAF}"/>
                </a:ext>
              </a:extLst>
            </p:cNvPr>
            <p:cNvCxnSpPr>
              <a:cxnSpLocks/>
            </p:cNvCxnSpPr>
            <p:nvPr/>
          </p:nvCxnSpPr>
          <p:spPr>
            <a:xfrm>
              <a:off x="2331043" y="1256037"/>
              <a:ext cx="0" cy="2719686"/>
            </a:xfrm>
            <a:prstGeom prst="line">
              <a:avLst/>
            </a:prstGeom>
            <a:ln w="1270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ounded Rectangle 15">
              <a:extLst>
                <a:ext uri="{FF2B5EF4-FFF2-40B4-BE49-F238E27FC236}">
                  <a16:creationId xmlns:a16="http://schemas.microsoft.com/office/drawing/2014/main" id="{B4588F22-105D-4042-B4CF-960A4A3FC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4883" y="1717422"/>
              <a:ext cx="1821657" cy="211993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square" lIns="0" tIns="0" rIns="0" bIns="0" anchor="t" anchorCtr="0">
              <a:spAutoFit/>
            </a:bodyPr>
            <a:lstStyle/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r>
                <a:rPr lang="en-US" sz="1050" b="1" dirty="0">
                  <a:ea typeface="ＭＳ Ｐゴシック" panose="020B0600070205080204" pitchFamily="34" charset="-128"/>
                </a:rPr>
                <a:t>Bespoke shipment processing </a:t>
              </a: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endParaRPr lang="en-US" sz="1050" b="1" dirty="0">
                <a:ea typeface="ＭＳ Ｐゴシック" panose="020B0600070205080204" pitchFamily="34" charset="-128"/>
              </a:endParaRP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r>
                <a:rPr lang="en-US" sz="1050" b="1" dirty="0">
                  <a:ea typeface="ＭＳ Ｐゴシック" panose="020B0600070205080204" pitchFamily="34" charset="-128"/>
                </a:rPr>
                <a:t>Dedicated Chemical Ops</a:t>
              </a: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endParaRPr lang="en-US" sz="1050" b="1" dirty="0">
                <a:ea typeface="ＭＳ Ｐゴシック" panose="020B0600070205080204" pitchFamily="34" charset="-128"/>
              </a:endParaRP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r>
                <a:rPr lang="en-US" sz="1050" b="1" dirty="0">
                  <a:ea typeface="ＭＳ Ｐゴシック" panose="020B0600070205080204" pitchFamily="34" charset="-128"/>
                </a:rPr>
                <a:t>Proactive Visibility &amp; Exception Management</a:t>
              </a: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endParaRPr lang="en-US" sz="1050" b="1" dirty="0">
                <a:ea typeface="ＭＳ Ｐゴシック" panose="020B0600070205080204" pitchFamily="34" charset="-128"/>
              </a:endParaRP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r>
                <a:rPr lang="en-US" sz="1050" b="1" dirty="0">
                  <a:ea typeface="ＭＳ Ｐゴシック" panose="020B0600070205080204" pitchFamily="34" charset="-128"/>
                </a:rPr>
                <a:t>Operations Excellence</a:t>
              </a:r>
            </a:p>
            <a:p>
              <a:pPr marL="471462" lvl="1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r>
                <a:rPr lang="en-US" sz="1050" b="1" dirty="0">
                  <a:ea typeface="ＭＳ Ｐゴシック" panose="020B0600070205080204" pitchFamily="34" charset="-128"/>
                </a:rPr>
                <a:t>BWS Certifications</a:t>
              </a: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endParaRPr lang="en-US" sz="1050" b="1" dirty="0">
                <a:ea typeface="ＭＳ Ｐゴシック" panose="020B0600070205080204" pitchFamily="34" charset="-128"/>
              </a:endParaRPr>
            </a:p>
            <a:p>
              <a:pPr marL="128562" indent="-128562">
                <a:lnSpc>
                  <a:spcPct val="120000"/>
                </a:lnSpc>
                <a:buClr>
                  <a:schemeClr val="tx2"/>
                </a:buClr>
                <a:buSzPct val="120000"/>
                <a:buFont typeface="Verdana" panose="020B0604030504040204" pitchFamily="34" charset="0"/>
                <a:buChar char="›"/>
                <a:defRPr/>
              </a:pPr>
              <a:r>
                <a:rPr lang="en-US" sz="1050" b="1" dirty="0">
                  <a:ea typeface="ＭＳ Ｐゴシック" panose="020B0600070205080204" pitchFamily="34" charset="-128"/>
                </a:rPr>
                <a:t>KPI  and Strategic Analytics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AB45BBD-F42D-457B-9853-F229834FCD13}"/>
                </a:ext>
              </a:extLst>
            </p:cNvPr>
            <p:cNvSpPr txBox="1"/>
            <p:nvPr/>
          </p:nvSpPr>
          <p:spPr>
            <a:xfrm>
              <a:off x="2495491" y="1100842"/>
              <a:ext cx="1725791" cy="4712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dist="114300" algn="l" rotWithShape="0">
                <a:schemeClr val="accent4">
                  <a:lumMod val="75000"/>
                </a:schemeClr>
              </a:outerShdw>
            </a:effectLst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200" b="1" dirty="0">
                  <a:cs typeface="Etelka Text Pro"/>
                </a:rPr>
                <a:t>Global Freight Management</a:t>
              </a:r>
            </a:p>
          </p:txBody>
        </p: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F3A6B40B-4E02-46EB-B434-E9AC410904B5}"/>
                </a:ext>
              </a:extLst>
            </p:cNvPr>
            <p:cNvCxnSpPr>
              <a:cxnSpLocks/>
            </p:cNvCxnSpPr>
            <p:nvPr/>
          </p:nvCxnSpPr>
          <p:spPr>
            <a:xfrm>
              <a:off x="2493040" y="1042133"/>
              <a:ext cx="257117" cy="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1D1F50E8-9D8B-49CD-B509-945510733A1E}"/>
                </a:ext>
              </a:extLst>
            </p:cNvPr>
            <p:cNvGrpSpPr/>
            <p:nvPr/>
          </p:nvGrpSpPr>
          <p:grpSpPr>
            <a:xfrm>
              <a:off x="2534161" y="708785"/>
              <a:ext cx="273719" cy="279348"/>
              <a:chOff x="9917113" y="773113"/>
              <a:chExt cx="287337" cy="285750"/>
            </a:xfrm>
            <a:solidFill>
              <a:schemeClr val="accent4"/>
            </a:solidFill>
          </p:grpSpPr>
          <p:sp>
            <p:nvSpPr>
              <p:cNvPr id="182" name="Freeform 137">
                <a:extLst>
                  <a:ext uri="{FF2B5EF4-FFF2-40B4-BE49-F238E27FC236}">
                    <a16:creationId xmlns:a16="http://schemas.microsoft.com/office/drawing/2014/main" id="{4B953586-AC10-4239-B521-BD6D0D058D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917113" y="944563"/>
                <a:ext cx="287337" cy="114300"/>
              </a:xfrm>
              <a:custGeom>
                <a:avLst/>
                <a:gdLst>
                  <a:gd name="T0" fmla="*/ 612 w 904"/>
                  <a:gd name="T1" fmla="*/ 291 h 362"/>
                  <a:gd name="T2" fmla="*/ 517 w 904"/>
                  <a:gd name="T3" fmla="*/ 327 h 362"/>
                  <a:gd name="T4" fmla="*/ 435 w 904"/>
                  <a:gd name="T5" fmla="*/ 325 h 362"/>
                  <a:gd name="T6" fmla="*/ 325 w 904"/>
                  <a:gd name="T7" fmla="*/ 292 h 362"/>
                  <a:gd name="T8" fmla="*/ 210 w 904"/>
                  <a:gd name="T9" fmla="*/ 254 h 362"/>
                  <a:gd name="T10" fmla="*/ 307 w 904"/>
                  <a:gd name="T11" fmla="*/ 61 h 362"/>
                  <a:gd name="T12" fmla="*/ 387 w 904"/>
                  <a:gd name="T13" fmla="*/ 83 h 362"/>
                  <a:gd name="T14" fmla="*/ 447 w 904"/>
                  <a:gd name="T15" fmla="*/ 119 h 362"/>
                  <a:gd name="T16" fmla="*/ 501 w 904"/>
                  <a:gd name="T17" fmla="*/ 120 h 362"/>
                  <a:gd name="T18" fmla="*/ 554 w 904"/>
                  <a:gd name="T19" fmla="*/ 120 h 362"/>
                  <a:gd name="T20" fmla="*/ 591 w 904"/>
                  <a:gd name="T21" fmla="*/ 126 h 362"/>
                  <a:gd name="T22" fmla="*/ 602 w 904"/>
                  <a:gd name="T23" fmla="*/ 146 h 362"/>
                  <a:gd name="T24" fmla="*/ 599 w 904"/>
                  <a:gd name="T25" fmla="*/ 167 h 362"/>
                  <a:gd name="T26" fmla="*/ 579 w 904"/>
                  <a:gd name="T27" fmla="*/ 180 h 362"/>
                  <a:gd name="T28" fmla="*/ 356 w 904"/>
                  <a:gd name="T29" fmla="*/ 182 h 362"/>
                  <a:gd name="T30" fmla="*/ 347 w 904"/>
                  <a:gd name="T31" fmla="*/ 190 h 362"/>
                  <a:gd name="T32" fmla="*/ 347 w 904"/>
                  <a:gd name="T33" fmla="*/ 201 h 362"/>
                  <a:gd name="T34" fmla="*/ 356 w 904"/>
                  <a:gd name="T35" fmla="*/ 210 h 362"/>
                  <a:gd name="T36" fmla="*/ 579 w 904"/>
                  <a:gd name="T37" fmla="*/ 210 h 362"/>
                  <a:gd name="T38" fmla="*/ 605 w 904"/>
                  <a:gd name="T39" fmla="*/ 202 h 362"/>
                  <a:gd name="T40" fmla="*/ 779 w 904"/>
                  <a:gd name="T41" fmla="*/ 137 h 362"/>
                  <a:gd name="T42" fmla="*/ 820 w 904"/>
                  <a:gd name="T43" fmla="*/ 136 h 362"/>
                  <a:gd name="T44" fmla="*/ 863 w 904"/>
                  <a:gd name="T45" fmla="*/ 163 h 362"/>
                  <a:gd name="T46" fmla="*/ 714 w 904"/>
                  <a:gd name="T47" fmla="*/ 239 h 362"/>
                  <a:gd name="T48" fmla="*/ 150 w 904"/>
                  <a:gd name="T49" fmla="*/ 30 h 362"/>
                  <a:gd name="T50" fmla="*/ 873 w 904"/>
                  <a:gd name="T51" fmla="*/ 132 h 362"/>
                  <a:gd name="T52" fmla="*/ 827 w 904"/>
                  <a:gd name="T53" fmla="*/ 107 h 362"/>
                  <a:gd name="T54" fmla="*/ 790 w 904"/>
                  <a:gd name="T55" fmla="*/ 104 h 362"/>
                  <a:gd name="T56" fmla="*/ 632 w 904"/>
                  <a:gd name="T57" fmla="*/ 152 h 362"/>
                  <a:gd name="T58" fmla="*/ 627 w 904"/>
                  <a:gd name="T59" fmla="*/ 123 h 362"/>
                  <a:gd name="T60" fmla="*/ 613 w 904"/>
                  <a:gd name="T61" fmla="*/ 105 h 362"/>
                  <a:gd name="T62" fmla="*/ 592 w 904"/>
                  <a:gd name="T63" fmla="*/ 93 h 362"/>
                  <a:gd name="T64" fmla="*/ 554 w 904"/>
                  <a:gd name="T65" fmla="*/ 90 h 362"/>
                  <a:gd name="T66" fmla="*/ 502 w 904"/>
                  <a:gd name="T67" fmla="*/ 90 h 362"/>
                  <a:gd name="T68" fmla="*/ 437 w 904"/>
                  <a:gd name="T69" fmla="*/ 76 h 362"/>
                  <a:gd name="T70" fmla="*/ 354 w 904"/>
                  <a:gd name="T71" fmla="*/ 39 h 362"/>
                  <a:gd name="T72" fmla="*/ 180 w 904"/>
                  <a:gd name="T73" fmla="*/ 30 h 362"/>
                  <a:gd name="T74" fmla="*/ 178 w 904"/>
                  <a:gd name="T75" fmla="*/ 7 h 362"/>
                  <a:gd name="T76" fmla="*/ 169 w 904"/>
                  <a:gd name="T77" fmla="*/ 0 h 362"/>
                  <a:gd name="T78" fmla="*/ 9 w 904"/>
                  <a:gd name="T79" fmla="*/ 1 h 362"/>
                  <a:gd name="T80" fmla="*/ 1 w 904"/>
                  <a:gd name="T81" fmla="*/ 9 h 362"/>
                  <a:gd name="T82" fmla="*/ 0 w 904"/>
                  <a:gd name="T83" fmla="*/ 289 h 362"/>
                  <a:gd name="T84" fmla="*/ 6 w 904"/>
                  <a:gd name="T85" fmla="*/ 299 h 362"/>
                  <a:gd name="T86" fmla="*/ 165 w 904"/>
                  <a:gd name="T87" fmla="*/ 301 h 362"/>
                  <a:gd name="T88" fmla="*/ 176 w 904"/>
                  <a:gd name="T89" fmla="*/ 297 h 362"/>
                  <a:gd name="T90" fmla="*/ 180 w 904"/>
                  <a:gd name="T91" fmla="*/ 286 h 362"/>
                  <a:gd name="T92" fmla="*/ 256 w 904"/>
                  <a:gd name="T93" fmla="*/ 301 h 362"/>
                  <a:gd name="T94" fmla="*/ 372 w 904"/>
                  <a:gd name="T95" fmla="*/ 340 h 362"/>
                  <a:gd name="T96" fmla="*/ 461 w 904"/>
                  <a:gd name="T97" fmla="*/ 361 h 362"/>
                  <a:gd name="T98" fmla="*/ 515 w 904"/>
                  <a:gd name="T99" fmla="*/ 359 h 362"/>
                  <a:gd name="T100" fmla="*/ 567 w 904"/>
                  <a:gd name="T101" fmla="*/ 344 h 362"/>
                  <a:gd name="T102" fmla="*/ 683 w 904"/>
                  <a:gd name="T103" fmla="*/ 288 h 362"/>
                  <a:gd name="T104" fmla="*/ 783 w 904"/>
                  <a:gd name="T105" fmla="*/ 237 h 362"/>
                  <a:gd name="T106" fmla="*/ 870 w 904"/>
                  <a:gd name="T107" fmla="*/ 192 h 362"/>
                  <a:gd name="T108" fmla="*/ 902 w 904"/>
                  <a:gd name="T109" fmla="*/ 171 h 362"/>
                  <a:gd name="T110" fmla="*/ 901 w 904"/>
                  <a:gd name="T111" fmla="*/ 159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04" h="362">
                    <a:moveTo>
                      <a:pt x="714" y="239"/>
                    </a:moveTo>
                    <a:lnTo>
                      <a:pt x="676" y="259"/>
                    </a:lnTo>
                    <a:lnTo>
                      <a:pt x="641" y="276"/>
                    </a:lnTo>
                    <a:lnTo>
                      <a:pt x="612" y="291"/>
                    </a:lnTo>
                    <a:lnTo>
                      <a:pt x="585" y="304"/>
                    </a:lnTo>
                    <a:lnTo>
                      <a:pt x="560" y="314"/>
                    </a:lnTo>
                    <a:lnTo>
                      <a:pt x="538" y="321"/>
                    </a:lnTo>
                    <a:lnTo>
                      <a:pt x="517" y="327"/>
                    </a:lnTo>
                    <a:lnTo>
                      <a:pt x="497" y="329"/>
                    </a:lnTo>
                    <a:lnTo>
                      <a:pt x="477" y="330"/>
                    </a:lnTo>
                    <a:lnTo>
                      <a:pt x="456" y="329"/>
                    </a:lnTo>
                    <a:lnTo>
                      <a:pt x="435" y="325"/>
                    </a:lnTo>
                    <a:lnTo>
                      <a:pt x="412" y="320"/>
                    </a:lnTo>
                    <a:lnTo>
                      <a:pt x="386" y="313"/>
                    </a:lnTo>
                    <a:lnTo>
                      <a:pt x="357" y="304"/>
                    </a:lnTo>
                    <a:lnTo>
                      <a:pt x="325" y="292"/>
                    </a:lnTo>
                    <a:lnTo>
                      <a:pt x="288" y="281"/>
                    </a:lnTo>
                    <a:lnTo>
                      <a:pt x="265" y="272"/>
                    </a:lnTo>
                    <a:lnTo>
                      <a:pt x="238" y="263"/>
                    </a:lnTo>
                    <a:lnTo>
                      <a:pt x="210" y="254"/>
                    </a:lnTo>
                    <a:lnTo>
                      <a:pt x="180" y="244"/>
                    </a:lnTo>
                    <a:lnTo>
                      <a:pt x="180" y="60"/>
                    </a:lnTo>
                    <a:lnTo>
                      <a:pt x="286" y="60"/>
                    </a:lnTo>
                    <a:lnTo>
                      <a:pt x="307" y="61"/>
                    </a:lnTo>
                    <a:lnTo>
                      <a:pt x="327" y="63"/>
                    </a:lnTo>
                    <a:lnTo>
                      <a:pt x="347" y="69"/>
                    </a:lnTo>
                    <a:lnTo>
                      <a:pt x="368" y="74"/>
                    </a:lnTo>
                    <a:lnTo>
                      <a:pt x="387" y="83"/>
                    </a:lnTo>
                    <a:lnTo>
                      <a:pt x="406" y="92"/>
                    </a:lnTo>
                    <a:lnTo>
                      <a:pt x="424" y="104"/>
                    </a:lnTo>
                    <a:lnTo>
                      <a:pt x="443" y="117"/>
                    </a:lnTo>
                    <a:lnTo>
                      <a:pt x="447" y="119"/>
                    </a:lnTo>
                    <a:lnTo>
                      <a:pt x="451" y="120"/>
                    </a:lnTo>
                    <a:lnTo>
                      <a:pt x="471" y="120"/>
                    </a:lnTo>
                    <a:lnTo>
                      <a:pt x="487" y="120"/>
                    </a:lnTo>
                    <a:lnTo>
                      <a:pt x="501" y="120"/>
                    </a:lnTo>
                    <a:lnTo>
                      <a:pt x="516" y="120"/>
                    </a:lnTo>
                    <a:lnTo>
                      <a:pt x="527" y="120"/>
                    </a:lnTo>
                    <a:lnTo>
                      <a:pt x="539" y="120"/>
                    </a:lnTo>
                    <a:lnTo>
                      <a:pt x="554" y="120"/>
                    </a:lnTo>
                    <a:lnTo>
                      <a:pt x="572" y="120"/>
                    </a:lnTo>
                    <a:lnTo>
                      <a:pt x="579" y="121"/>
                    </a:lnTo>
                    <a:lnTo>
                      <a:pt x="586" y="123"/>
                    </a:lnTo>
                    <a:lnTo>
                      <a:pt x="591" y="126"/>
                    </a:lnTo>
                    <a:lnTo>
                      <a:pt x="595" y="131"/>
                    </a:lnTo>
                    <a:lnTo>
                      <a:pt x="599" y="135"/>
                    </a:lnTo>
                    <a:lnTo>
                      <a:pt x="601" y="140"/>
                    </a:lnTo>
                    <a:lnTo>
                      <a:pt x="602" y="146"/>
                    </a:lnTo>
                    <a:lnTo>
                      <a:pt x="602" y="150"/>
                    </a:lnTo>
                    <a:lnTo>
                      <a:pt x="602" y="156"/>
                    </a:lnTo>
                    <a:lnTo>
                      <a:pt x="601" y="162"/>
                    </a:lnTo>
                    <a:lnTo>
                      <a:pt x="599" y="167"/>
                    </a:lnTo>
                    <a:lnTo>
                      <a:pt x="595" y="171"/>
                    </a:lnTo>
                    <a:lnTo>
                      <a:pt x="591" y="175"/>
                    </a:lnTo>
                    <a:lnTo>
                      <a:pt x="586" y="178"/>
                    </a:lnTo>
                    <a:lnTo>
                      <a:pt x="579" y="180"/>
                    </a:lnTo>
                    <a:lnTo>
                      <a:pt x="572" y="181"/>
                    </a:lnTo>
                    <a:lnTo>
                      <a:pt x="361" y="181"/>
                    </a:lnTo>
                    <a:lnTo>
                      <a:pt x="358" y="181"/>
                    </a:lnTo>
                    <a:lnTo>
                      <a:pt x="356" y="182"/>
                    </a:lnTo>
                    <a:lnTo>
                      <a:pt x="353" y="183"/>
                    </a:lnTo>
                    <a:lnTo>
                      <a:pt x="351" y="185"/>
                    </a:lnTo>
                    <a:lnTo>
                      <a:pt x="348" y="187"/>
                    </a:lnTo>
                    <a:lnTo>
                      <a:pt x="347" y="190"/>
                    </a:lnTo>
                    <a:lnTo>
                      <a:pt x="346" y="193"/>
                    </a:lnTo>
                    <a:lnTo>
                      <a:pt x="346" y="196"/>
                    </a:lnTo>
                    <a:lnTo>
                      <a:pt x="346" y="199"/>
                    </a:lnTo>
                    <a:lnTo>
                      <a:pt x="347" y="201"/>
                    </a:lnTo>
                    <a:lnTo>
                      <a:pt x="348" y="205"/>
                    </a:lnTo>
                    <a:lnTo>
                      <a:pt x="351" y="207"/>
                    </a:lnTo>
                    <a:lnTo>
                      <a:pt x="353" y="209"/>
                    </a:lnTo>
                    <a:lnTo>
                      <a:pt x="356" y="210"/>
                    </a:lnTo>
                    <a:lnTo>
                      <a:pt x="358" y="210"/>
                    </a:lnTo>
                    <a:lnTo>
                      <a:pt x="361" y="211"/>
                    </a:lnTo>
                    <a:lnTo>
                      <a:pt x="572" y="211"/>
                    </a:lnTo>
                    <a:lnTo>
                      <a:pt x="579" y="210"/>
                    </a:lnTo>
                    <a:lnTo>
                      <a:pt x="587" y="209"/>
                    </a:lnTo>
                    <a:lnTo>
                      <a:pt x="593" y="208"/>
                    </a:lnTo>
                    <a:lnTo>
                      <a:pt x="600" y="206"/>
                    </a:lnTo>
                    <a:lnTo>
                      <a:pt x="605" y="202"/>
                    </a:lnTo>
                    <a:lnTo>
                      <a:pt x="610" y="198"/>
                    </a:lnTo>
                    <a:lnTo>
                      <a:pt x="615" y="195"/>
                    </a:lnTo>
                    <a:lnTo>
                      <a:pt x="619" y="190"/>
                    </a:lnTo>
                    <a:lnTo>
                      <a:pt x="779" y="137"/>
                    </a:lnTo>
                    <a:lnTo>
                      <a:pt x="790" y="134"/>
                    </a:lnTo>
                    <a:lnTo>
                      <a:pt x="800" y="133"/>
                    </a:lnTo>
                    <a:lnTo>
                      <a:pt x="810" y="134"/>
                    </a:lnTo>
                    <a:lnTo>
                      <a:pt x="820" y="136"/>
                    </a:lnTo>
                    <a:lnTo>
                      <a:pt x="830" y="140"/>
                    </a:lnTo>
                    <a:lnTo>
                      <a:pt x="840" y="146"/>
                    </a:lnTo>
                    <a:lnTo>
                      <a:pt x="851" y="153"/>
                    </a:lnTo>
                    <a:lnTo>
                      <a:pt x="863" y="163"/>
                    </a:lnTo>
                    <a:lnTo>
                      <a:pt x="820" y="184"/>
                    </a:lnTo>
                    <a:lnTo>
                      <a:pt x="781" y="205"/>
                    </a:lnTo>
                    <a:lnTo>
                      <a:pt x="745" y="223"/>
                    </a:lnTo>
                    <a:lnTo>
                      <a:pt x="714" y="239"/>
                    </a:lnTo>
                    <a:close/>
                    <a:moveTo>
                      <a:pt x="150" y="271"/>
                    </a:moveTo>
                    <a:lnTo>
                      <a:pt x="30" y="271"/>
                    </a:lnTo>
                    <a:lnTo>
                      <a:pt x="30" y="30"/>
                    </a:lnTo>
                    <a:lnTo>
                      <a:pt x="150" y="30"/>
                    </a:lnTo>
                    <a:lnTo>
                      <a:pt x="150" y="271"/>
                    </a:lnTo>
                    <a:close/>
                    <a:moveTo>
                      <a:pt x="899" y="155"/>
                    </a:moveTo>
                    <a:lnTo>
                      <a:pt x="886" y="143"/>
                    </a:lnTo>
                    <a:lnTo>
                      <a:pt x="873" y="132"/>
                    </a:lnTo>
                    <a:lnTo>
                      <a:pt x="858" y="121"/>
                    </a:lnTo>
                    <a:lnTo>
                      <a:pt x="843" y="113"/>
                    </a:lnTo>
                    <a:lnTo>
                      <a:pt x="835" y="109"/>
                    </a:lnTo>
                    <a:lnTo>
                      <a:pt x="827" y="107"/>
                    </a:lnTo>
                    <a:lnTo>
                      <a:pt x="818" y="105"/>
                    </a:lnTo>
                    <a:lnTo>
                      <a:pt x="809" y="104"/>
                    </a:lnTo>
                    <a:lnTo>
                      <a:pt x="800" y="104"/>
                    </a:lnTo>
                    <a:lnTo>
                      <a:pt x="790" y="104"/>
                    </a:lnTo>
                    <a:lnTo>
                      <a:pt x="781" y="106"/>
                    </a:lnTo>
                    <a:lnTo>
                      <a:pt x="771" y="108"/>
                    </a:lnTo>
                    <a:lnTo>
                      <a:pt x="632" y="153"/>
                    </a:lnTo>
                    <a:lnTo>
                      <a:pt x="632" y="152"/>
                    </a:lnTo>
                    <a:lnTo>
                      <a:pt x="632" y="150"/>
                    </a:lnTo>
                    <a:lnTo>
                      <a:pt x="631" y="139"/>
                    </a:lnTo>
                    <a:lnTo>
                      <a:pt x="629" y="129"/>
                    </a:lnTo>
                    <a:lnTo>
                      <a:pt x="627" y="123"/>
                    </a:lnTo>
                    <a:lnTo>
                      <a:pt x="623" y="118"/>
                    </a:lnTo>
                    <a:lnTo>
                      <a:pt x="620" y="114"/>
                    </a:lnTo>
                    <a:lnTo>
                      <a:pt x="617" y="109"/>
                    </a:lnTo>
                    <a:lnTo>
                      <a:pt x="613" y="105"/>
                    </a:lnTo>
                    <a:lnTo>
                      <a:pt x="608" y="101"/>
                    </a:lnTo>
                    <a:lnTo>
                      <a:pt x="603" y="98"/>
                    </a:lnTo>
                    <a:lnTo>
                      <a:pt x="598" y="95"/>
                    </a:lnTo>
                    <a:lnTo>
                      <a:pt x="592" y="93"/>
                    </a:lnTo>
                    <a:lnTo>
                      <a:pt x="586" y="91"/>
                    </a:lnTo>
                    <a:lnTo>
                      <a:pt x="579" y="90"/>
                    </a:lnTo>
                    <a:lnTo>
                      <a:pt x="572" y="90"/>
                    </a:lnTo>
                    <a:lnTo>
                      <a:pt x="554" y="90"/>
                    </a:lnTo>
                    <a:lnTo>
                      <a:pt x="539" y="90"/>
                    </a:lnTo>
                    <a:lnTo>
                      <a:pt x="527" y="90"/>
                    </a:lnTo>
                    <a:lnTo>
                      <a:pt x="516" y="90"/>
                    </a:lnTo>
                    <a:lnTo>
                      <a:pt x="502" y="90"/>
                    </a:lnTo>
                    <a:lnTo>
                      <a:pt x="490" y="90"/>
                    </a:lnTo>
                    <a:lnTo>
                      <a:pt x="475" y="90"/>
                    </a:lnTo>
                    <a:lnTo>
                      <a:pt x="456" y="90"/>
                    </a:lnTo>
                    <a:lnTo>
                      <a:pt x="437" y="76"/>
                    </a:lnTo>
                    <a:lnTo>
                      <a:pt x="417" y="64"/>
                    </a:lnTo>
                    <a:lnTo>
                      <a:pt x="397" y="54"/>
                    </a:lnTo>
                    <a:lnTo>
                      <a:pt x="375" y="45"/>
                    </a:lnTo>
                    <a:lnTo>
                      <a:pt x="354" y="39"/>
                    </a:lnTo>
                    <a:lnTo>
                      <a:pt x="331" y="33"/>
                    </a:lnTo>
                    <a:lnTo>
                      <a:pt x="309" y="31"/>
                    </a:lnTo>
                    <a:lnTo>
                      <a:pt x="286" y="30"/>
                    </a:lnTo>
                    <a:lnTo>
                      <a:pt x="180" y="30"/>
                    </a:lnTo>
                    <a:lnTo>
                      <a:pt x="180" y="15"/>
                    </a:lnTo>
                    <a:lnTo>
                      <a:pt x="180" y="12"/>
                    </a:lnTo>
                    <a:lnTo>
                      <a:pt x="179" y="9"/>
                    </a:lnTo>
                    <a:lnTo>
                      <a:pt x="178" y="7"/>
                    </a:lnTo>
                    <a:lnTo>
                      <a:pt x="176" y="5"/>
                    </a:lnTo>
                    <a:lnTo>
                      <a:pt x="174" y="2"/>
                    </a:lnTo>
                    <a:lnTo>
                      <a:pt x="171" y="1"/>
                    </a:lnTo>
                    <a:lnTo>
                      <a:pt x="169" y="0"/>
                    </a:lnTo>
                    <a:lnTo>
                      <a:pt x="165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286"/>
                    </a:lnTo>
                    <a:lnTo>
                      <a:pt x="0" y="289"/>
                    </a:lnTo>
                    <a:lnTo>
                      <a:pt x="1" y="292"/>
                    </a:lnTo>
                    <a:lnTo>
                      <a:pt x="2" y="294"/>
                    </a:lnTo>
                    <a:lnTo>
                      <a:pt x="4" y="297"/>
                    </a:lnTo>
                    <a:lnTo>
                      <a:pt x="6" y="299"/>
                    </a:lnTo>
                    <a:lnTo>
                      <a:pt x="9" y="300"/>
                    </a:lnTo>
                    <a:lnTo>
                      <a:pt x="11" y="301"/>
                    </a:lnTo>
                    <a:lnTo>
                      <a:pt x="15" y="301"/>
                    </a:lnTo>
                    <a:lnTo>
                      <a:pt x="165" y="301"/>
                    </a:lnTo>
                    <a:lnTo>
                      <a:pt x="169" y="301"/>
                    </a:lnTo>
                    <a:lnTo>
                      <a:pt x="171" y="300"/>
                    </a:lnTo>
                    <a:lnTo>
                      <a:pt x="174" y="299"/>
                    </a:lnTo>
                    <a:lnTo>
                      <a:pt x="176" y="297"/>
                    </a:lnTo>
                    <a:lnTo>
                      <a:pt x="178" y="294"/>
                    </a:lnTo>
                    <a:lnTo>
                      <a:pt x="179" y="292"/>
                    </a:lnTo>
                    <a:lnTo>
                      <a:pt x="180" y="289"/>
                    </a:lnTo>
                    <a:lnTo>
                      <a:pt x="180" y="286"/>
                    </a:lnTo>
                    <a:lnTo>
                      <a:pt x="180" y="275"/>
                    </a:lnTo>
                    <a:lnTo>
                      <a:pt x="207" y="285"/>
                    </a:lnTo>
                    <a:lnTo>
                      <a:pt x="233" y="293"/>
                    </a:lnTo>
                    <a:lnTo>
                      <a:pt x="256" y="301"/>
                    </a:lnTo>
                    <a:lnTo>
                      <a:pt x="279" y="308"/>
                    </a:lnTo>
                    <a:lnTo>
                      <a:pt x="313" y="321"/>
                    </a:lnTo>
                    <a:lnTo>
                      <a:pt x="344" y="332"/>
                    </a:lnTo>
                    <a:lnTo>
                      <a:pt x="372" y="340"/>
                    </a:lnTo>
                    <a:lnTo>
                      <a:pt x="397" y="348"/>
                    </a:lnTo>
                    <a:lnTo>
                      <a:pt x="420" y="354"/>
                    </a:lnTo>
                    <a:lnTo>
                      <a:pt x="440" y="358"/>
                    </a:lnTo>
                    <a:lnTo>
                      <a:pt x="461" y="361"/>
                    </a:lnTo>
                    <a:lnTo>
                      <a:pt x="480" y="362"/>
                    </a:lnTo>
                    <a:lnTo>
                      <a:pt x="492" y="361"/>
                    </a:lnTo>
                    <a:lnTo>
                      <a:pt x="503" y="360"/>
                    </a:lnTo>
                    <a:lnTo>
                      <a:pt x="515" y="359"/>
                    </a:lnTo>
                    <a:lnTo>
                      <a:pt x="528" y="355"/>
                    </a:lnTo>
                    <a:lnTo>
                      <a:pt x="540" y="352"/>
                    </a:lnTo>
                    <a:lnTo>
                      <a:pt x="553" y="348"/>
                    </a:lnTo>
                    <a:lnTo>
                      <a:pt x="567" y="344"/>
                    </a:lnTo>
                    <a:lnTo>
                      <a:pt x="581" y="338"/>
                    </a:lnTo>
                    <a:lnTo>
                      <a:pt x="610" y="324"/>
                    </a:lnTo>
                    <a:lnTo>
                      <a:pt x="645" y="308"/>
                    </a:lnTo>
                    <a:lnTo>
                      <a:pt x="683" y="288"/>
                    </a:lnTo>
                    <a:lnTo>
                      <a:pt x="727" y="264"/>
                    </a:lnTo>
                    <a:lnTo>
                      <a:pt x="745" y="256"/>
                    </a:lnTo>
                    <a:lnTo>
                      <a:pt x="763" y="247"/>
                    </a:lnTo>
                    <a:lnTo>
                      <a:pt x="783" y="237"/>
                    </a:lnTo>
                    <a:lnTo>
                      <a:pt x="803" y="227"/>
                    </a:lnTo>
                    <a:lnTo>
                      <a:pt x="824" y="215"/>
                    </a:lnTo>
                    <a:lnTo>
                      <a:pt x="847" y="204"/>
                    </a:lnTo>
                    <a:lnTo>
                      <a:pt x="870" y="192"/>
                    </a:lnTo>
                    <a:lnTo>
                      <a:pt x="895" y="179"/>
                    </a:lnTo>
                    <a:lnTo>
                      <a:pt x="898" y="178"/>
                    </a:lnTo>
                    <a:lnTo>
                      <a:pt x="900" y="175"/>
                    </a:lnTo>
                    <a:lnTo>
                      <a:pt x="902" y="171"/>
                    </a:lnTo>
                    <a:lnTo>
                      <a:pt x="904" y="168"/>
                    </a:lnTo>
                    <a:lnTo>
                      <a:pt x="904" y="165"/>
                    </a:lnTo>
                    <a:lnTo>
                      <a:pt x="902" y="162"/>
                    </a:lnTo>
                    <a:lnTo>
                      <a:pt x="901" y="159"/>
                    </a:lnTo>
                    <a:lnTo>
                      <a:pt x="899" y="1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4286" tIns="17143" rIns="34286" bIns="1714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/>
              </a:p>
            </p:txBody>
          </p:sp>
          <p:sp>
            <p:nvSpPr>
              <p:cNvPr id="183" name="Freeform 138">
                <a:extLst>
                  <a:ext uri="{FF2B5EF4-FFF2-40B4-BE49-F238E27FC236}">
                    <a16:creationId xmlns:a16="http://schemas.microsoft.com/office/drawing/2014/main" id="{0FF0DD66-B4BC-476B-A500-2808E9211C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983788" y="773113"/>
                <a:ext cx="201612" cy="187325"/>
              </a:xfrm>
              <a:custGeom>
                <a:avLst/>
                <a:gdLst>
                  <a:gd name="T0" fmla="*/ 479 w 634"/>
                  <a:gd name="T1" fmla="*/ 194 h 591"/>
                  <a:gd name="T2" fmla="*/ 376 w 634"/>
                  <a:gd name="T3" fmla="*/ 221 h 591"/>
                  <a:gd name="T4" fmla="*/ 382 w 634"/>
                  <a:gd name="T5" fmla="*/ 261 h 591"/>
                  <a:gd name="T6" fmla="*/ 431 w 634"/>
                  <a:gd name="T7" fmla="*/ 313 h 591"/>
                  <a:gd name="T8" fmla="*/ 384 w 634"/>
                  <a:gd name="T9" fmla="*/ 387 h 591"/>
                  <a:gd name="T10" fmla="*/ 397 w 634"/>
                  <a:gd name="T11" fmla="*/ 425 h 591"/>
                  <a:gd name="T12" fmla="*/ 356 w 634"/>
                  <a:gd name="T13" fmla="*/ 460 h 591"/>
                  <a:gd name="T14" fmla="*/ 335 w 634"/>
                  <a:gd name="T15" fmla="*/ 505 h 591"/>
                  <a:gd name="T16" fmla="*/ 269 w 634"/>
                  <a:gd name="T17" fmla="*/ 476 h 591"/>
                  <a:gd name="T18" fmla="*/ 274 w 634"/>
                  <a:gd name="T19" fmla="*/ 406 h 591"/>
                  <a:gd name="T20" fmla="*/ 218 w 634"/>
                  <a:gd name="T21" fmla="*/ 331 h 591"/>
                  <a:gd name="T22" fmla="*/ 141 w 634"/>
                  <a:gd name="T23" fmla="*/ 320 h 591"/>
                  <a:gd name="T24" fmla="*/ 151 w 634"/>
                  <a:gd name="T25" fmla="*/ 227 h 591"/>
                  <a:gd name="T26" fmla="*/ 233 w 634"/>
                  <a:gd name="T27" fmla="*/ 201 h 591"/>
                  <a:gd name="T28" fmla="*/ 296 w 634"/>
                  <a:gd name="T29" fmla="*/ 227 h 591"/>
                  <a:gd name="T30" fmla="*/ 374 w 634"/>
                  <a:gd name="T31" fmla="*/ 189 h 591"/>
                  <a:gd name="T32" fmla="*/ 356 w 634"/>
                  <a:gd name="T33" fmla="*/ 106 h 591"/>
                  <a:gd name="T34" fmla="*/ 306 w 634"/>
                  <a:gd name="T35" fmla="*/ 97 h 591"/>
                  <a:gd name="T36" fmla="*/ 385 w 634"/>
                  <a:gd name="T37" fmla="*/ 49 h 591"/>
                  <a:gd name="T38" fmla="*/ 65 w 634"/>
                  <a:gd name="T39" fmla="*/ 481 h 591"/>
                  <a:gd name="T40" fmla="*/ 57 w 634"/>
                  <a:gd name="T41" fmla="*/ 436 h 591"/>
                  <a:gd name="T42" fmla="*/ 31 w 634"/>
                  <a:gd name="T43" fmla="*/ 301 h 591"/>
                  <a:gd name="T44" fmla="*/ 73 w 634"/>
                  <a:gd name="T45" fmla="*/ 166 h 591"/>
                  <a:gd name="T46" fmla="*/ 172 w 634"/>
                  <a:gd name="T47" fmla="*/ 71 h 591"/>
                  <a:gd name="T48" fmla="*/ 316 w 634"/>
                  <a:gd name="T49" fmla="*/ 43 h 591"/>
                  <a:gd name="T50" fmla="*/ 275 w 634"/>
                  <a:gd name="T51" fmla="*/ 96 h 591"/>
                  <a:gd name="T52" fmla="*/ 310 w 634"/>
                  <a:gd name="T53" fmla="*/ 140 h 591"/>
                  <a:gd name="T54" fmla="*/ 343 w 634"/>
                  <a:gd name="T55" fmla="*/ 186 h 591"/>
                  <a:gd name="T56" fmla="*/ 255 w 634"/>
                  <a:gd name="T57" fmla="*/ 179 h 591"/>
                  <a:gd name="T58" fmla="*/ 168 w 634"/>
                  <a:gd name="T59" fmla="*/ 176 h 591"/>
                  <a:gd name="T60" fmla="*/ 105 w 634"/>
                  <a:gd name="T61" fmla="*/ 275 h 591"/>
                  <a:gd name="T62" fmla="*/ 132 w 634"/>
                  <a:gd name="T63" fmla="*/ 354 h 591"/>
                  <a:gd name="T64" fmla="*/ 211 w 634"/>
                  <a:gd name="T65" fmla="*/ 360 h 591"/>
                  <a:gd name="T66" fmla="*/ 227 w 634"/>
                  <a:gd name="T67" fmla="*/ 396 h 591"/>
                  <a:gd name="T68" fmla="*/ 236 w 634"/>
                  <a:gd name="T69" fmla="*/ 465 h 591"/>
                  <a:gd name="T70" fmla="*/ 290 w 634"/>
                  <a:gd name="T71" fmla="*/ 544 h 591"/>
                  <a:gd name="T72" fmla="*/ 367 w 634"/>
                  <a:gd name="T73" fmla="*/ 517 h 591"/>
                  <a:gd name="T74" fmla="*/ 420 w 634"/>
                  <a:gd name="T75" fmla="*/ 448 h 591"/>
                  <a:gd name="T76" fmla="*/ 415 w 634"/>
                  <a:gd name="T77" fmla="*/ 400 h 591"/>
                  <a:gd name="T78" fmla="*/ 470 w 634"/>
                  <a:gd name="T79" fmla="*/ 323 h 591"/>
                  <a:gd name="T80" fmla="*/ 442 w 634"/>
                  <a:gd name="T81" fmla="*/ 280 h 591"/>
                  <a:gd name="T82" fmla="*/ 418 w 634"/>
                  <a:gd name="T83" fmla="*/ 232 h 591"/>
                  <a:gd name="T84" fmla="*/ 506 w 634"/>
                  <a:gd name="T85" fmla="*/ 211 h 591"/>
                  <a:gd name="T86" fmla="*/ 577 w 634"/>
                  <a:gd name="T87" fmla="*/ 197 h 591"/>
                  <a:gd name="T88" fmla="*/ 603 w 634"/>
                  <a:gd name="T89" fmla="*/ 333 h 591"/>
                  <a:gd name="T90" fmla="*/ 561 w 634"/>
                  <a:gd name="T91" fmla="*/ 466 h 591"/>
                  <a:gd name="T92" fmla="*/ 461 w 634"/>
                  <a:gd name="T93" fmla="*/ 563 h 591"/>
                  <a:gd name="T94" fmla="*/ 463 w 634"/>
                  <a:gd name="T95" fmla="*/ 589 h 591"/>
                  <a:gd name="T96" fmla="*/ 550 w 634"/>
                  <a:gd name="T97" fmla="*/ 532 h 591"/>
                  <a:gd name="T98" fmla="*/ 623 w 634"/>
                  <a:gd name="T99" fmla="*/ 396 h 591"/>
                  <a:gd name="T100" fmla="*/ 625 w 634"/>
                  <a:gd name="T101" fmla="*/ 243 h 591"/>
                  <a:gd name="T102" fmla="*/ 554 w 634"/>
                  <a:gd name="T103" fmla="*/ 108 h 591"/>
                  <a:gd name="T104" fmla="*/ 413 w 634"/>
                  <a:gd name="T105" fmla="*/ 16 h 591"/>
                  <a:gd name="T106" fmla="*/ 304 w 634"/>
                  <a:gd name="T107" fmla="*/ 0 h 591"/>
                  <a:gd name="T108" fmla="*/ 157 w 634"/>
                  <a:gd name="T109" fmla="*/ 43 h 591"/>
                  <a:gd name="T110" fmla="*/ 47 w 634"/>
                  <a:gd name="T111" fmla="*/ 151 h 591"/>
                  <a:gd name="T112" fmla="*/ 1 w 634"/>
                  <a:gd name="T113" fmla="*/ 298 h 591"/>
                  <a:gd name="T114" fmla="*/ 29 w 634"/>
                  <a:gd name="T115" fmla="*/ 449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34" h="591">
                    <a:moveTo>
                      <a:pt x="525" y="120"/>
                    </a:moveTo>
                    <a:lnTo>
                      <a:pt x="522" y="127"/>
                    </a:lnTo>
                    <a:lnTo>
                      <a:pt x="519" y="137"/>
                    </a:lnTo>
                    <a:lnTo>
                      <a:pt x="515" y="147"/>
                    </a:lnTo>
                    <a:lnTo>
                      <a:pt x="510" y="158"/>
                    </a:lnTo>
                    <a:lnTo>
                      <a:pt x="503" y="169"/>
                    </a:lnTo>
                    <a:lnTo>
                      <a:pt x="495" y="180"/>
                    </a:lnTo>
                    <a:lnTo>
                      <a:pt x="489" y="185"/>
                    </a:lnTo>
                    <a:lnTo>
                      <a:pt x="485" y="189"/>
                    </a:lnTo>
                    <a:lnTo>
                      <a:pt x="479" y="194"/>
                    </a:lnTo>
                    <a:lnTo>
                      <a:pt x="473" y="197"/>
                    </a:lnTo>
                    <a:lnTo>
                      <a:pt x="465" y="196"/>
                    </a:lnTo>
                    <a:lnTo>
                      <a:pt x="455" y="195"/>
                    </a:lnTo>
                    <a:lnTo>
                      <a:pt x="446" y="195"/>
                    </a:lnTo>
                    <a:lnTo>
                      <a:pt x="439" y="196"/>
                    </a:lnTo>
                    <a:lnTo>
                      <a:pt x="423" y="199"/>
                    </a:lnTo>
                    <a:lnTo>
                      <a:pt x="408" y="203"/>
                    </a:lnTo>
                    <a:lnTo>
                      <a:pt x="395" y="210"/>
                    </a:lnTo>
                    <a:lnTo>
                      <a:pt x="384" y="215"/>
                    </a:lnTo>
                    <a:lnTo>
                      <a:pt x="376" y="221"/>
                    </a:lnTo>
                    <a:lnTo>
                      <a:pt x="371" y="227"/>
                    </a:lnTo>
                    <a:lnTo>
                      <a:pt x="367" y="232"/>
                    </a:lnTo>
                    <a:lnTo>
                      <a:pt x="366" y="237"/>
                    </a:lnTo>
                    <a:lnTo>
                      <a:pt x="366" y="242"/>
                    </a:lnTo>
                    <a:lnTo>
                      <a:pt x="367" y="245"/>
                    </a:lnTo>
                    <a:lnTo>
                      <a:pt x="369" y="248"/>
                    </a:lnTo>
                    <a:lnTo>
                      <a:pt x="372" y="250"/>
                    </a:lnTo>
                    <a:lnTo>
                      <a:pt x="375" y="252"/>
                    </a:lnTo>
                    <a:lnTo>
                      <a:pt x="379" y="255"/>
                    </a:lnTo>
                    <a:lnTo>
                      <a:pt x="382" y="261"/>
                    </a:lnTo>
                    <a:lnTo>
                      <a:pt x="387" y="271"/>
                    </a:lnTo>
                    <a:lnTo>
                      <a:pt x="391" y="283"/>
                    </a:lnTo>
                    <a:lnTo>
                      <a:pt x="395" y="296"/>
                    </a:lnTo>
                    <a:lnTo>
                      <a:pt x="396" y="301"/>
                    </a:lnTo>
                    <a:lnTo>
                      <a:pt x="398" y="304"/>
                    </a:lnTo>
                    <a:lnTo>
                      <a:pt x="404" y="308"/>
                    </a:lnTo>
                    <a:lnTo>
                      <a:pt x="409" y="310"/>
                    </a:lnTo>
                    <a:lnTo>
                      <a:pt x="414" y="312"/>
                    </a:lnTo>
                    <a:lnTo>
                      <a:pt x="420" y="313"/>
                    </a:lnTo>
                    <a:lnTo>
                      <a:pt x="431" y="313"/>
                    </a:lnTo>
                    <a:lnTo>
                      <a:pt x="441" y="311"/>
                    </a:lnTo>
                    <a:lnTo>
                      <a:pt x="440" y="318"/>
                    </a:lnTo>
                    <a:lnTo>
                      <a:pt x="437" y="324"/>
                    </a:lnTo>
                    <a:lnTo>
                      <a:pt x="433" y="332"/>
                    </a:lnTo>
                    <a:lnTo>
                      <a:pt x="427" y="338"/>
                    </a:lnTo>
                    <a:lnTo>
                      <a:pt x="415" y="352"/>
                    </a:lnTo>
                    <a:lnTo>
                      <a:pt x="404" y="364"/>
                    </a:lnTo>
                    <a:lnTo>
                      <a:pt x="394" y="374"/>
                    </a:lnTo>
                    <a:lnTo>
                      <a:pt x="387" y="383"/>
                    </a:lnTo>
                    <a:lnTo>
                      <a:pt x="384" y="387"/>
                    </a:lnTo>
                    <a:lnTo>
                      <a:pt x="382" y="391"/>
                    </a:lnTo>
                    <a:lnTo>
                      <a:pt x="381" y="395"/>
                    </a:lnTo>
                    <a:lnTo>
                      <a:pt x="381" y="399"/>
                    </a:lnTo>
                    <a:lnTo>
                      <a:pt x="381" y="403"/>
                    </a:lnTo>
                    <a:lnTo>
                      <a:pt x="382" y="406"/>
                    </a:lnTo>
                    <a:lnTo>
                      <a:pt x="384" y="410"/>
                    </a:lnTo>
                    <a:lnTo>
                      <a:pt x="387" y="413"/>
                    </a:lnTo>
                    <a:lnTo>
                      <a:pt x="391" y="418"/>
                    </a:lnTo>
                    <a:lnTo>
                      <a:pt x="396" y="422"/>
                    </a:lnTo>
                    <a:lnTo>
                      <a:pt x="397" y="425"/>
                    </a:lnTo>
                    <a:lnTo>
                      <a:pt x="399" y="426"/>
                    </a:lnTo>
                    <a:lnTo>
                      <a:pt x="399" y="427"/>
                    </a:lnTo>
                    <a:lnTo>
                      <a:pt x="398" y="428"/>
                    </a:lnTo>
                    <a:lnTo>
                      <a:pt x="387" y="437"/>
                    </a:lnTo>
                    <a:lnTo>
                      <a:pt x="376" y="445"/>
                    </a:lnTo>
                    <a:lnTo>
                      <a:pt x="368" y="449"/>
                    </a:lnTo>
                    <a:lnTo>
                      <a:pt x="365" y="450"/>
                    </a:lnTo>
                    <a:lnTo>
                      <a:pt x="361" y="451"/>
                    </a:lnTo>
                    <a:lnTo>
                      <a:pt x="358" y="456"/>
                    </a:lnTo>
                    <a:lnTo>
                      <a:pt x="356" y="460"/>
                    </a:lnTo>
                    <a:lnTo>
                      <a:pt x="354" y="465"/>
                    </a:lnTo>
                    <a:lnTo>
                      <a:pt x="354" y="471"/>
                    </a:lnTo>
                    <a:lnTo>
                      <a:pt x="353" y="477"/>
                    </a:lnTo>
                    <a:lnTo>
                      <a:pt x="352" y="482"/>
                    </a:lnTo>
                    <a:lnTo>
                      <a:pt x="351" y="487"/>
                    </a:lnTo>
                    <a:lnTo>
                      <a:pt x="349" y="491"/>
                    </a:lnTo>
                    <a:lnTo>
                      <a:pt x="346" y="495"/>
                    </a:lnTo>
                    <a:lnTo>
                      <a:pt x="343" y="500"/>
                    </a:lnTo>
                    <a:lnTo>
                      <a:pt x="339" y="503"/>
                    </a:lnTo>
                    <a:lnTo>
                      <a:pt x="335" y="505"/>
                    </a:lnTo>
                    <a:lnTo>
                      <a:pt x="331" y="508"/>
                    </a:lnTo>
                    <a:lnTo>
                      <a:pt x="326" y="510"/>
                    </a:lnTo>
                    <a:lnTo>
                      <a:pt x="320" y="511"/>
                    </a:lnTo>
                    <a:lnTo>
                      <a:pt x="307" y="514"/>
                    </a:lnTo>
                    <a:lnTo>
                      <a:pt x="293" y="514"/>
                    </a:lnTo>
                    <a:lnTo>
                      <a:pt x="289" y="511"/>
                    </a:lnTo>
                    <a:lnTo>
                      <a:pt x="285" y="506"/>
                    </a:lnTo>
                    <a:lnTo>
                      <a:pt x="281" y="498"/>
                    </a:lnTo>
                    <a:lnTo>
                      <a:pt x="276" y="491"/>
                    </a:lnTo>
                    <a:lnTo>
                      <a:pt x="269" y="476"/>
                    </a:lnTo>
                    <a:lnTo>
                      <a:pt x="266" y="465"/>
                    </a:lnTo>
                    <a:lnTo>
                      <a:pt x="268" y="459"/>
                    </a:lnTo>
                    <a:lnTo>
                      <a:pt x="271" y="451"/>
                    </a:lnTo>
                    <a:lnTo>
                      <a:pt x="274" y="446"/>
                    </a:lnTo>
                    <a:lnTo>
                      <a:pt x="276" y="439"/>
                    </a:lnTo>
                    <a:lnTo>
                      <a:pt x="279" y="432"/>
                    </a:lnTo>
                    <a:lnTo>
                      <a:pt x="280" y="425"/>
                    </a:lnTo>
                    <a:lnTo>
                      <a:pt x="279" y="418"/>
                    </a:lnTo>
                    <a:lnTo>
                      <a:pt x="276" y="413"/>
                    </a:lnTo>
                    <a:lnTo>
                      <a:pt x="274" y="406"/>
                    </a:lnTo>
                    <a:lnTo>
                      <a:pt x="270" y="401"/>
                    </a:lnTo>
                    <a:lnTo>
                      <a:pt x="261" y="389"/>
                    </a:lnTo>
                    <a:lnTo>
                      <a:pt x="253" y="379"/>
                    </a:lnTo>
                    <a:lnTo>
                      <a:pt x="251" y="368"/>
                    </a:lnTo>
                    <a:lnTo>
                      <a:pt x="249" y="357"/>
                    </a:lnTo>
                    <a:lnTo>
                      <a:pt x="244" y="349"/>
                    </a:lnTo>
                    <a:lnTo>
                      <a:pt x="238" y="341"/>
                    </a:lnTo>
                    <a:lnTo>
                      <a:pt x="231" y="337"/>
                    </a:lnTo>
                    <a:lnTo>
                      <a:pt x="225" y="333"/>
                    </a:lnTo>
                    <a:lnTo>
                      <a:pt x="218" y="331"/>
                    </a:lnTo>
                    <a:lnTo>
                      <a:pt x="210" y="329"/>
                    </a:lnTo>
                    <a:lnTo>
                      <a:pt x="194" y="328"/>
                    </a:lnTo>
                    <a:lnTo>
                      <a:pt x="178" y="329"/>
                    </a:lnTo>
                    <a:lnTo>
                      <a:pt x="168" y="331"/>
                    </a:lnTo>
                    <a:lnTo>
                      <a:pt x="159" y="331"/>
                    </a:lnTo>
                    <a:lnTo>
                      <a:pt x="154" y="331"/>
                    </a:lnTo>
                    <a:lnTo>
                      <a:pt x="150" y="329"/>
                    </a:lnTo>
                    <a:lnTo>
                      <a:pt x="147" y="327"/>
                    </a:lnTo>
                    <a:lnTo>
                      <a:pt x="145" y="325"/>
                    </a:lnTo>
                    <a:lnTo>
                      <a:pt x="141" y="320"/>
                    </a:lnTo>
                    <a:lnTo>
                      <a:pt x="137" y="312"/>
                    </a:lnTo>
                    <a:lnTo>
                      <a:pt x="134" y="299"/>
                    </a:lnTo>
                    <a:lnTo>
                      <a:pt x="134" y="293"/>
                    </a:lnTo>
                    <a:lnTo>
                      <a:pt x="134" y="290"/>
                    </a:lnTo>
                    <a:lnTo>
                      <a:pt x="135" y="280"/>
                    </a:lnTo>
                    <a:lnTo>
                      <a:pt x="137" y="266"/>
                    </a:lnTo>
                    <a:lnTo>
                      <a:pt x="141" y="250"/>
                    </a:lnTo>
                    <a:lnTo>
                      <a:pt x="144" y="243"/>
                    </a:lnTo>
                    <a:lnTo>
                      <a:pt x="147" y="234"/>
                    </a:lnTo>
                    <a:lnTo>
                      <a:pt x="151" y="227"/>
                    </a:lnTo>
                    <a:lnTo>
                      <a:pt x="157" y="220"/>
                    </a:lnTo>
                    <a:lnTo>
                      <a:pt x="163" y="214"/>
                    </a:lnTo>
                    <a:lnTo>
                      <a:pt x="170" y="209"/>
                    </a:lnTo>
                    <a:lnTo>
                      <a:pt x="178" y="204"/>
                    </a:lnTo>
                    <a:lnTo>
                      <a:pt x="188" y="201"/>
                    </a:lnTo>
                    <a:lnTo>
                      <a:pt x="200" y="199"/>
                    </a:lnTo>
                    <a:lnTo>
                      <a:pt x="211" y="198"/>
                    </a:lnTo>
                    <a:lnTo>
                      <a:pt x="219" y="198"/>
                    </a:lnTo>
                    <a:lnTo>
                      <a:pt x="225" y="199"/>
                    </a:lnTo>
                    <a:lnTo>
                      <a:pt x="233" y="201"/>
                    </a:lnTo>
                    <a:lnTo>
                      <a:pt x="236" y="203"/>
                    </a:lnTo>
                    <a:lnTo>
                      <a:pt x="238" y="208"/>
                    </a:lnTo>
                    <a:lnTo>
                      <a:pt x="240" y="211"/>
                    </a:lnTo>
                    <a:lnTo>
                      <a:pt x="245" y="215"/>
                    </a:lnTo>
                    <a:lnTo>
                      <a:pt x="250" y="218"/>
                    </a:lnTo>
                    <a:lnTo>
                      <a:pt x="255" y="221"/>
                    </a:lnTo>
                    <a:lnTo>
                      <a:pt x="260" y="224"/>
                    </a:lnTo>
                    <a:lnTo>
                      <a:pt x="272" y="226"/>
                    </a:lnTo>
                    <a:lnTo>
                      <a:pt x="284" y="227"/>
                    </a:lnTo>
                    <a:lnTo>
                      <a:pt x="296" y="227"/>
                    </a:lnTo>
                    <a:lnTo>
                      <a:pt x="307" y="225"/>
                    </a:lnTo>
                    <a:lnTo>
                      <a:pt x="319" y="222"/>
                    </a:lnTo>
                    <a:lnTo>
                      <a:pt x="330" y="219"/>
                    </a:lnTo>
                    <a:lnTo>
                      <a:pt x="345" y="217"/>
                    </a:lnTo>
                    <a:lnTo>
                      <a:pt x="357" y="215"/>
                    </a:lnTo>
                    <a:lnTo>
                      <a:pt x="362" y="214"/>
                    </a:lnTo>
                    <a:lnTo>
                      <a:pt x="366" y="212"/>
                    </a:lnTo>
                    <a:lnTo>
                      <a:pt x="369" y="208"/>
                    </a:lnTo>
                    <a:lnTo>
                      <a:pt x="372" y="203"/>
                    </a:lnTo>
                    <a:lnTo>
                      <a:pt x="374" y="189"/>
                    </a:lnTo>
                    <a:lnTo>
                      <a:pt x="375" y="174"/>
                    </a:lnTo>
                    <a:lnTo>
                      <a:pt x="375" y="160"/>
                    </a:lnTo>
                    <a:lnTo>
                      <a:pt x="375" y="147"/>
                    </a:lnTo>
                    <a:lnTo>
                      <a:pt x="374" y="135"/>
                    </a:lnTo>
                    <a:lnTo>
                      <a:pt x="371" y="123"/>
                    </a:lnTo>
                    <a:lnTo>
                      <a:pt x="369" y="119"/>
                    </a:lnTo>
                    <a:lnTo>
                      <a:pt x="366" y="114"/>
                    </a:lnTo>
                    <a:lnTo>
                      <a:pt x="364" y="111"/>
                    </a:lnTo>
                    <a:lnTo>
                      <a:pt x="361" y="108"/>
                    </a:lnTo>
                    <a:lnTo>
                      <a:pt x="356" y="106"/>
                    </a:lnTo>
                    <a:lnTo>
                      <a:pt x="349" y="105"/>
                    </a:lnTo>
                    <a:lnTo>
                      <a:pt x="343" y="106"/>
                    </a:lnTo>
                    <a:lnTo>
                      <a:pt x="336" y="108"/>
                    </a:lnTo>
                    <a:lnTo>
                      <a:pt x="330" y="110"/>
                    </a:lnTo>
                    <a:lnTo>
                      <a:pt x="323" y="111"/>
                    </a:lnTo>
                    <a:lnTo>
                      <a:pt x="318" y="111"/>
                    </a:lnTo>
                    <a:lnTo>
                      <a:pt x="314" y="109"/>
                    </a:lnTo>
                    <a:lnTo>
                      <a:pt x="311" y="107"/>
                    </a:lnTo>
                    <a:lnTo>
                      <a:pt x="307" y="103"/>
                    </a:lnTo>
                    <a:lnTo>
                      <a:pt x="306" y="97"/>
                    </a:lnTo>
                    <a:lnTo>
                      <a:pt x="305" y="93"/>
                    </a:lnTo>
                    <a:lnTo>
                      <a:pt x="306" y="90"/>
                    </a:lnTo>
                    <a:lnTo>
                      <a:pt x="307" y="87"/>
                    </a:lnTo>
                    <a:lnTo>
                      <a:pt x="310" y="83"/>
                    </a:lnTo>
                    <a:lnTo>
                      <a:pt x="314" y="80"/>
                    </a:lnTo>
                    <a:lnTo>
                      <a:pt x="323" y="74"/>
                    </a:lnTo>
                    <a:lnTo>
                      <a:pt x="336" y="67"/>
                    </a:lnTo>
                    <a:lnTo>
                      <a:pt x="351" y="61"/>
                    </a:lnTo>
                    <a:lnTo>
                      <a:pt x="368" y="55"/>
                    </a:lnTo>
                    <a:lnTo>
                      <a:pt x="385" y="49"/>
                    </a:lnTo>
                    <a:lnTo>
                      <a:pt x="404" y="45"/>
                    </a:lnTo>
                    <a:lnTo>
                      <a:pt x="422" y="51"/>
                    </a:lnTo>
                    <a:lnTo>
                      <a:pt x="438" y="58"/>
                    </a:lnTo>
                    <a:lnTo>
                      <a:pt x="454" y="66"/>
                    </a:lnTo>
                    <a:lnTo>
                      <a:pt x="470" y="75"/>
                    </a:lnTo>
                    <a:lnTo>
                      <a:pt x="484" y="85"/>
                    </a:lnTo>
                    <a:lnTo>
                      <a:pt x="499" y="96"/>
                    </a:lnTo>
                    <a:lnTo>
                      <a:pt x="512" y="108"/>
                    </a:lnTo>
                    <a:lnTo>
                      <a:pt x="525" y="120"/>
                    </a:lnTo>
                    <a:close/>
                    <a:moveTo>
                      <a:pt x="65" y="481"/>
                    </a:moveTo>
                    <a:lnTo>
                      <a:pt x="67" y="479"/>
                    </a:lnTo>
                    <a:lnTo>
                      <a:pt x="69" y="477"/>
                    </a:lnTo>
                    <a:lnTo>
                      <a:pt x="71" y="475"/>
                    </a:lnTo>
                    <a:lnTo>
                      <a:pt x="72" y="473"/>
                    </a:lnTo>
                    <a:lnTo>
                      <a:pt x="72" y="470"/>
                    </a:lnTo>
                    <a:lnTo>
                      <a:pt x="72" y="467"/>
                    </a:lnTo>
                    <a:lnTo>
                      <a:pt x="71" y="464"/>
                    </a:lnTo>
                    <a:lnTo>
                      <a:pt x="70" y="462"/>
                    </a:lnTo>
                    <a:lnTo>
                      <a:pt x="64" y="449"/>
                    </a:lnTo>
                    <a:lnTo>
                      <a:pt x="57" y="436"/>
                    </a:lnTo>
                    <a:lnTo>
                      <a:pt x="52" y="424"/>
                    </a:lnTo>
                    <a:lnTo>
                      <a:pt x="46" y="411"/>
                    </a:lnTo>
                    <a:lnTo>
                      <a:pt x="42" y="397"/>
                    </a:lnTo>
                    <a:lnTo>
                      <a:pt x="39" y="384"/>
                    </a:lnTo>
                    <a:lnTo>
                      <a:pt x="36" y="370"/>
                    </a:lnTo>
                    <a:lnTo>
                      <a:pt x="34" y="356"/>
                    </a:lnTo>
                    <a:lnTo>
                      <a:pt x="31" y="342"/>
                    </a:lnTo>
                    <a:lnTo>
                      <a:pt x="30" y="328"/>
                    </a:lnTo>
                    <a:lnTo>
                      <a:pt x="30" y="314"/>
                    </a:lnTo>
                    <a:lnTo>
                      <a:pt x="31" y="301"/>
                    </a:lnTo>
                    <a:lnTo>
                      <a:pt x="32" y="286"/>
                    </a:lnTo>
                    <a:lnTo>
                      <a:pt x="34" y="272"/>
                    </a:lnTo>
                    <a:lnTo>
                      <a:pt x="37" y="258"/>
                    </a:lnTo>
                    <a:lnTo>
                      <a:pt x="40" y="244"/>
                    </a:lnTo>
                    <a:lnTo>
                      <a:pt x="44" y="230"/>
                    </a:lnTo>
                    <a:lnTo>
                      <a:pt x="49" y="216"/>
                    </a:lnTo>
                    <a:lnTo>
                      <a:pt x="54" y="203"/>
                    </a:lnTo>
                    <a:lnTo>
                      <a:pt x="59" y="190"/>
                    </a:lnTo>
                    <a:lnTo>
                      <a:pt x="66" y="179"/>
                    </a:lnTo>
                    <a:lnTo>
                      <a:pt x="73" y="166"/>
                    </a:lnTo>
                    <a:lnTo>
                      <a:pt x="81" y="155"/>
                    </a:lnTo>
                    <a:lnTo>
                      <a:pt x="88" y="143"/>
                    </a:lnTo>
                    <a:lnTo>
                      <a:pt x="97" y="133"/>
                    </a:lnTo>
                    <a:lnTo>
                      <a:pt x="106" y="122"/>
                    </a:lnTo>
                    <a:lnTo>
                      <a:pt x="116" y="112"/>
                    </a:lnTo>
                    <a:lnTo>
                      <a:pt x="127" y="103"/>
                    </a:lnTo>
                    <a:lnTo>
                      <a:pt x="137" y="94"/>
                    </a:lnTo>
                    <a:lnTo>
                      <a:pt x="148" y="86"/>
                    </a:lnTo>
                    <a:lnTo>
                      <a:pt x="160" y="78"/>
                    </a:lnTo>
                    <a:lnTo>
                      <a:pt x="172" y="71"/>
                    </a:lnTo>
                    <a:lnTo>
                      <a:pt x="192" y="60"/>
                    </a:lnTo>
                    <a:lnTo>
                      <a:pt x="212" y="50"/>
                    </a:lnTo>
                    <a:lnTo>
                      <a:pt x="233" y="43"/>
                    </a:lnTo>
                    <a:lnTo>
                      <a:pt x="254" y="37"/>
                    </a:lnTo>
                    <a:lnTo>
                      <a:pt x="275" y="33"/>
                    </a:lnTo>
                    <a:lnTo>
                      <a:pt x="298" y="31"/>
                    </a:lnTo>
                    <a:lnTo>
                      <a:pt x="319" y="30"/>
                    </a:lnTo>
                    <a:lnTo>
                      <a:pt x="342" y="31"/>
                    </a:lnTo>
                    <a:lnTo>
                      <a:pt x="329" y="36"/>
                    </a:lnTo>
                    <a:lnTo>
                      <a:pt x="316" y="43"/>
                    </a:lnTo>
                    <a:lnTo>
                      <a:pt x="304" y="49"/>
                    </a:lnTo>
                    <a:lnTo>
                      <a:pt x="295" y="58"/>
                    </a:lnTo>
                    <a:lnTo>
                      <a:pt x="290" y="62"/>
                    </a:lnTo>
                    <a:lnTo>
                      <a:pt x="286" y="66"/>
                    </a:lnTo>
                    <a:lnTo>
                      <a:pt x="283" y="71"/>
                    </a:lnTo>
                    <a:lnTo>
                      <a:pt x="280" y="75"/>
                    </a:lnTo>
                    <a:lnTo>
                      <a:pt x="277" y="80"/>
                    </a:lnTo>
                    <a:lnTo>
                      <a:pt x="276" y="86"/>
                    </a:lnTo>
                    <a:lnTo>
                      <a:pt x="275" y="91"/>
                    </a:lnTo>
                    <a:lnTo>
                      <a:pt x="275" y="96"/>
                    </a:lnTo>
                    <a:lnTo>
                      <a:pt x="276" y="103"/>
                    </a:lnTo>
                    <a:lnTo>
                      <a:pt x="279" y="109"/>
                    </a:lnTo>
                    <a:lnTo>
                      <a:pt x="281" y="114"/>
                    </a:lnTo>
                    <a:lnTo>
                      <a:pt x="283" y="120"/>
                    </a:lnTo>
                    <a:lnTo>
                      <a:pt x="286" y="125"/>
                    </a:lnTo>
                    <a:lnTo>
                      <a:pt x="290" y="129"/>
                    </a:lnTo>
                    <a:lnTo>
                      <a:pt x="295" y="134"/>
                    </a:lnTo>
                    <a:lnTo>
                      <a:pt x="299" y="137"/>
                    </a:lnTo>
                    <a:lnTo>
                      <a:pt x="304" y="139"/>
                    </a:lnTo>
                    <a:lnTo>
                      <a:pt x="310" y="140"/>
                    </a:lnTo>
                    <a:lnTo>
                      <a:pt x="315" y="141"/>
                    </a:lnTo>
                    <a:lnTo>
                      <a:pt x="320" y="141"/>
                    </a:lnTo>
                    <a:lnTo>
                      <a:pt x="326" y="141"/>
                    </a:lnTo>
                    <a:lnTo>
                      <a:pt x="332" y="140"/>
                    </a:lnTo>
                    <a:lnTo>
                      <a:pt x="337" y="139"/>
                    </a:lnTo>
                    <a:lnTo>
                      <a:pt x="344" y="137"/>
                    </a:lnTo>
                    <a:lnTo>
                      <a:pt x="345" y="147"/>
                    </a:lnTo>
                    <a:lnTo>
                      <a:pt x="345" y="158"/>
                    </a:lnTo>
                    <a:lnTo>
                      <a:pt x="345" y="172"/>
                    </a:lnTo>
                    <a:lnTo>
                      <a:pt x="343" y="186"/>
                    </a:lnTo>
                    <a:lnTo>
                      <a:pt x="333" y="188"/>
                    </a:lnTo>
                    <a:lnTo>
                      <a:pt x="323" y="190"/>
                    </a:lnTo>
                    <a:lnTo>
                      <a:pt x="307" y="195"/>
                    </a:lnTo>
                    <a:lnTo>
                      <a:pt x="290" y="197"/>
                    </a:lnTo>
                    <a:lnTo>
                      <a:pt x="283" y="197"/>
                    </a:lnTo>
                    <a:lnTo>
                      <a:pt x="276" y="197"/>
                    </a:lnTo>
                    <a:lnTo>
                      <a:pt x="270" y="195"/>
                    </a:lnTo>
                    <a:lnTo>
                      <a:pt x="265" y="193"/>
                    </a:lnTo>
                    <a:lnTo>
                      <a:pt x="260" y="186"/>
                    </a:lnTo>
                    <a:lnTo>
                      <a:pt x="255" y="179"/>
                    </a:lnTo>
                    <a:lnTo>
                      <a:pt x="249" y="174"/>
                    </a:lnTo>
                    <a:lnTo>
                      <a:pt x="242" y="172"/>
                    </a:lnTo>
                    <a:lnTo>
                      <a:pt x="235" y="170"/>
                    </a:lnTo>
                    <a:lnTo>
                      <a:pt x="226" y="169"/>
                    </a:lnTo>
                    <a:lnTo>
                      <a:pt x="216" y="168"/>
                    </a:lnTo>
                    <a:lnTo>
                      <a:pt x="206" y="169"/>
                    </a:lnTo>
                    <a:lnTo>
                      <a:pt x="194" y="170"/>
                    </a:lnTo>
                    <a:lnTo>
                      <a:pt x="182" y="173"/>
                    </a:lnTo>
                    <a:lnTo>
                      <a:pt x="175" y="174"/>
                    </a:lnTo>
                    <a:lnTo>
                      <a:pt x="168" y="176"/>
                    </a:lnTo>
                    <a:lnTo>
                      <a:pt x="162" y="179"/>
                    </a:lnTo>
                    <a:lnTo>
                      <a:pt x="157" y="182"/>
                    </a:lnTo>
                    <a:lnTo>
                      <a:pt x="146" y="189"/>
                    </a:lnTo>
                    <a:lnTo>
                      <a:pt x="137" y="198"/>
                    </a:lnTo>
                    <a:lnTo>
                      <a:pt x="130" y="206"/>
                    </a:lnTo>
                    <a:lnTo>
                      <a:pt x="123" y="216"/>
                    </a:lnTo>
                    <a:lnTo>
                      <a:pt x="118" y="227"/>
                    </a:lnTo>
                    <a:lnTo>
                      <a:pt x="114" y="237"/>
                    </a:lnTo>
                    <a:lnTo>
                      <a:pt x="108" y="257"/>
                    </a:lnTo>
                    <a:lnTo>
                      <a:pt x="105" y="275"/>
                    </a:lnTo>
                    <a:lnTo>
                      <a:pt x="104" y="288"/>
                    </a:lnTo>
                    <a:lnTo>
                      <a:pt x="104" y="293"/>
                    </a:lnTo>
                    <a:lnTo>
                      <a:pt x="104" y="303"/>
                    </a:lnTo>
                    <a:lnTo>
                      <a:pt x="106" y="313"/>
                    </a:lnTo>
                    <a:lnTo>
                      <a:pt x="110" y="325"/>
                    </a:lnTo>
                    <a:lnTo>
                      <a:pt x="115" y="336"/>
                    </a:lnTo>
                    <a:lnTo>
                      <a:pt x="118" y="341"/>
                    </a:lnTo>
                    <a:lnTo>
                      <a:pt x="122" y="345"/>
                    </a:lnTo>
                    <a:lnTo>
                      <a:pt x="127" y="350"/>
                    </a:lnTo>
                    <a:lnTo>
                      <a:pt x="132" y="354"/>
                    </a:lnTo>
                    <a:lnTo>
                      <a:pt x="137" y="357"/>
                    </a:lnTo>
                    <a:lnTo>
                      <a:pt x="144" y="359"/>
                    </a:lnTo>
                    <a:lnTo>
                      <a:pt x="150" y="360"/>
                    </a:lnTo>
                    <a:lnTo>
                      <a:pt x="159" y="362"/>
                    </a:lnTo>
                    <a:lnTo>
                      <a:pt x="169" y="360"/>
                    </a:lnTo>
                    <a:lnTo>
                      <a:pt x="179" y="359"/>
                    </a:lnTo>
                    <a:lnTo>
                      <a:pt x="191" y="359"/>
                    </a:lnTo>
                    <a:lnTo>
                      <a:pt x="203" y="359"/>
                    </a:lnTo>
                    <a:lnTo>
                      <a:pt x="207" y="360"/>
                    </a:lnTo>
                    <a:lnTo>
                      <a:pt x="211" y="360"/>
                    </a:lnTo>
                    <a:lnTo>
                      <a:pt x="214" y="363"/>
                    </a:lnTo>
                    <a:lnTo>
                      <a:pt x="218" y="364"/>
                    </a:lnTo>
                    <a:lnTo>
                      <a:pt x="220" y="368"/>
                    </a:lnTo>
                    <a:lnTo>
                      <a:pt x="222" y="373"/>
                    </a:lnTo>
                    <a:lnTo>
                      <a:pt x="223" y="380"/>
                    </a:lnTo>
                    <a:lnTo>
                      <a:pt x="223" y="385"/>
                    </a:lnTo>
                    <a:lnTo>
                      <a:pt x="223" y="388"/>
                    </a:lnTo>
                    <a:lnTo>
                      <a:pt x="224" y="391"/>
                    </a:lnTo>
                    <a:lnTo>
                      <a:pt x="225" y="394"/>
                    </a:lnTo>
                    <a:lnTo>
                      <a:pt x="227" y="396"/>
                    </a:lnTo>
                    <a:lnTo>
                      <a:pt x="235" y="404"/>
                    </a:lnTo>
                    <a:lnTo>
                      <a:pt x="242" y="412"/>
                    </a:lnTo>
                    <a:lnTo>
                      <a:pt x="246" y="419"/>
                    </a:lnTo>
                    <a:lnTo>
                      <a:pt x="249" y="425"/>
                    </a:lnTo>
                    <a:lnTo>
                      <a:pt x="247" y="431"/>
                    </a:lnTo>
                    <a:lnTo>
                      <a:pt x="244" y="437"/>
                    </a:lnTo>
                    <a:lnTo>
                      <a:pt x="241" y="444"/>
                    </a:lnTo>
                    <a:lnTo>
                      <a:pt x="239" y="450"/>
                    </a:lnTo>
                    <a:lnTo>
                      <a:pt x="237" y="458"/>
                    </a:lnTo>
                    <a:lnTo>
                      <a:pt x="236" y="465"/>
                    </a:lnTo>
                    <a:lnTo>
                      <a:pt x="237" y="473"/>
                    </a:lnTo>
                    <a:lnTo>
                      <a:pt x="240" y="483"/>
                    </a:lnTo>
                    <a:lnTo>
                      <a:pt x="245" y="496"/>
                    </a:lnTo>
                    <a:lnTo>
                      <a:pt x="253" y="510"/>
                    </a:lnTo>
                    <a:lnTo>
                      <a:pt x="261" y="523"/>
                    </a:lnTo>
                    <a:lnTo>
                      <a:pt x="270" y="535"/>
                    </a:lnTo>
                    <a:lnTo>
                      <a:pt x="275" y="539"/>
                    </a:lnTo>
                    <a:lnTo>
                      <a:pt x="281" y="542"/>
                    </a:lnTo>
                    <a:lnTo>
                      <a:pt x="285" y="544"/>
                    </a:lnTo>
                    <a:lnTo>
                      <a:pt x="290" y="544"/>
                    </a:lnTo>
                    <a:lnTo>
                      <a:pt x="301" y="544"/>
                    </a:lnTo>
                    <a:lnTo>
                      <a:pt x="311" y="543"/>
                    </a:lnTo>
                    <a:lnTo>
                      <a:pt x="319" y="542"/>
                    </a:lnTo>
                    <a:lnTo>
                      <a:pt x="328" y="540"/>
                    </a:lnTo>
                    <a:lnTo>
                      <a:pt x="336" y="538"/>
                    </a:lnTo>
                    <a:lnTo>
                      <a:pt x="344" y="535"/>
                    </a:lnTo>
                    <a:lnTo>
                      <a:pt x="350" y="531"/>
                    </a:lnTo>
                    <a:lnTo>
                      <a:pt x="357" y="526"/>
                    </a:lnTo>
                    <a:lnTo>
                      <a:pt x="362" y="522"/>
                    </a:lnTo>
                    <a:lnTo>
                      <a:pt x="367" y="517"/>
                    </a:lnTo>
                    <a:lnTo>
                      <a:pt x="372" y="510"/>
                    </a:lnTo>
                    <a:lnTo>
                      <a:pt x="376" y="504"/>
                    </a:lnTo>
                    <a:lnTo>
                      <a:pt x="379" y="497"/>
                    </a:lnTo>
                    <a:lnTo>
                      <a:pt x="381" y="490"/>
                    </a:lnTo>
                    <a:lnTo>
                      <a:pt x="383" y="482"/>
                    </a:lnTo>
                    <a:lnTo>
                      <a:pt x="384" y="474"/>
                    </a:lnTo>
                    <a:lnTo>
                      <a:pt x="392" y="470"/>
                    </a:lnTo>
                    <a:lnTo>
                      <a:pt x="400" y="464"/>
                    </a:lnTo>
                    <a:lnTo>
                      <a:pt x="410" y="458"/>
                    </a:lnTo>
                    <a:lnTo>
                      <a:pt x="420" y="448"/>
                    </a:lnTo>
                    <a:lnTo>
                      <a:pt x="425" y="443"/>
                    </a:lnTo>
                    <a:lnTo>
                      <a:pt x="428" y="437"/>
                    </a:lnTo>
                    <a:lnTo>
                      <a:pt x="430" y="431"/>
                    </a:lnTo>
                    <a:lnTo>
                      <a:pt x="430" y="426"/>
                    </a:lnTo>
                    <a:lnTo>
                      <a:pt x="430" y="421"/>
                    </a:lnTo>
                    <a:lnTo>
                      <a:pt x="429" y="417"/>
                    </a:lnTo>
                    <a:lnTo>
                      <a:pt x="427" y="414"/>
                    </a:lnTo>
                    <a:lnTo>
                      <a:pt x="425" y="411"/>
                    </a:lnTo>
                    <a:lnTo>
                      <a:pt x="421" y="404"/>
                    </a:lnTo>
                    <a:lnTo>
                      <a:pt x="415" y="400"/>
                    </a:lnTo>
                    <a:lnTo>
                      <a:pt x="414" y="400"/>
                    </a:lnTo>
                    <a:lnTo>
                      <a:pt x="413" y="399"/>
                    </a:lnTo>
                    <a:lnTo>
                      <a:pt x="419" y="391"/>
                    </a:lnTo>
                    <a:lnTo>
                      <a:pt x="425" y="385"/>
                    </a:lnTo>
                    <a:lnTo>
                      <a:pt x="436" y="374"/>
                    </a:lnTo>
                    <a:lnTo>
                      <a:pt x="446" y="363"/>
                    </a:lnTo>
                    <a:lnTo>
                      <a:pt x="456" y="350"/>
                    </a:lnTo>
                    <a:lnTo>
                      <a:pt x="465" y="337"/>
                    </a:lnTo>
                    <a:lnTo>
                      <a:pt x="468" y="329"/>
                    </a:lnTo>
                    <a:lnTo>
                      <a:pt x="470" y="323"/>
                    </a:lnTo>
                    <a:lnTo>
                      <a:pt x="472" y="316"/>
                    </a:lnTo>
                    <a:lnTo>
                      <a:pt x="472" y="309"/>
                    </a:lnTo>
                    <a:lnTo>
                      <a:pt x="471" y="303"/>
                    </a:lnTo>
                    <a:lnTo>
                      <a:pt x="469" y="295"/>
                    </a:lnTo>
                    <a:lnTo>
                      <a:pt x="465" y="289"/>
                    </a:lnTo>
                    <a:lnTo>
                      <a:pt x="459" y="282"/>
                    </a:lnTo>
                    <a:lnTo>
                      <a:pt x="456" y="279"/>
                    </a:lnTo>
                    <a:lnTo>
                      <a:pt x="452" y="278"/>
                    </a:lnTo>
                    <a:lnTo>
                      <a:pt x="446" y="278"/>
                    </a:lnTo>
                    <a:lnTo>
                      <a:pt x="442" y="280"/>
                    </a:lnTo>
                    <a:lnTo>
                      <a:pt x="438" y="281"/>
                    </a:lnTo>
                    <a:lnTo>
                      <a:pt x="433" y="282"/>
                    </a:lnTo>
                    <a:lnTo>
                      <a:pt x="427" y="283"/>
                    </a:lnTo>
                    <a:lnTo>
                      <a:pt x="423" y="282"/>
                    </a:lnTo>
                    <a:lnTo>
                      <a:pt x="418" y="267"/>
                    </a:lnTo>
                    <a:lnTo>
                      <a:pt x="413" y="256"/>
                    </a:lnTo>
                    <a:lnTo>
                      <a:pt x="409" y="246"/>
                    </a:lnTo>
                    <a:lnTo>
                      <a:pt x="405" y="240"/>
                    </a:lnTo>
                    <a:lnTo>
                      <a:pt x="410" y="235"/>
                    </a:lnTo>
                    <a:lnTo>
                      <a:pt x="418" y="232"/>
                    </a:lnTo>
                    <a:lnTo>
                      <a:pt x="425" y="230"/>
                    </a:lnTo>
                    <a:lnTo>
                      <a:pt x="434" y="228"/>
                    </a:lnTo>
                    <a:lnTo>
                      <a:pt x="443" y="226"/>
                    </a:lnTo>
                    <a:lnTo>
                      <a:pt x="453" y="226"/>
                    </a:lnTo>
                    <a:lnTo>
                      <a:pt x="463" y="227"/>
                    </a:lnTo>
                    <a:lnTo>
                      <a:pt x="472" y="229"/>
                    </a:lnTo>
                    <a:lnTo>
                      <a:pt x="477" y="228"/>
                    </a:lnTo>
                    <a:lnTo>
                      <a:pt x="482" y="227"/>
                    </a:lnTo>
                    <a:lnTo>
                      <a:pt x="495" y="219"/>
                    </a:lnTo>
                    <a:lnTo>
                      <a:pt x="506" y="211"/>
                    </a:lnTo>
                    <a:lnTo>
                      <a:pt x="516" y="201"/>
                    </a:lnTo>
                    <a:lnTo>
                      <a:pt x="525" y="190"/>
                    </a:lnTo>
                    <a:lnTo>
                      <a:pt x="532" y="179"/>
                    </a:lnTo>
                    <a:lnTo>
                      <a:pt x="538" y="168"/>
                    </a:lnTo>
                    <a:lnTo>
                      <a:pt x="544" y="157"/>
                    </a:lnTo>
                    <a:lnTo>
                      <a:pt x="548" y="148"/>
                    </a:lnTo>
                    <a:lnTo>
                      <a:pt x="556" y="159"/>
                    </a:lnTo>
                    <a:lnTo>
                      <a:pt x="564" y="171"/>
                    </a:lnTo>
                    <a:lnTo>
                      <a:pt x="571" y="184"/>
                    </a:lnTo>
                    <a:lnTo>
                      <a:pt x="577" y="197"/>
                    </a:lnTo>
                    <a:lnTo>
                      <a:pt x="582" y="210"/>
                    </a:lnTo>
                    <a:lnTo>
                      <a:pt x="588" y="222"/>
                    </a:lnTo>
                    <a:lnTo>
                      <a:pt x="592" y="236"/>
                    </a:lnTo>
                    <a:lnTo>
                      <a:pt x="595" y="249"/>
                    </a:lnTo>
                    <a:lnTo>
                      <a:pt x="598" y="263"/>
                    </a:lnTo>
                    <a:lnTo>
                      <a:pt x="600" y="277"/>
                    </a:lnTo>
                    <a:lnTo>
                      <a:pt x="603" y="291"/>
                    </a:lnTo>
                    <a:lnTo>
                      <a:pt x="603" y="305"/>
                    </a:lnTo>
                    <a:lnTo>
                      <a:pt x="604" y="319"/>
                    </a:lnTo>
                    <a:lnTo>
                      <a:pt x="603" y="333"/>
                    </a:lnTo>
                    <a:lnTo>
                      <a:pt x="602" y="347"/>
                    </a:lnTo>
                    <a:lnTo>
                      <a:pt x="599" y="360"/>
                    </a:lnTo>
                    <a:lnTo>
                      <a:pt x="597" y="374"/>
                    </a:lnTo>
                    <a:lnTo>
                      <a:pt x="594" y="388"/>
                    </a:lnTo>
                    <a:lnTo>
                      <a:pt x="590" y="402"/>
                    </a:lnTo>
                    <a:lnTo>
                      <a:pt x="586" y="415"/>
                    </a:lnTo>
                    <a:lnTo>
                      <a:pt x="580" y="429"/>
                    </a:lnTo>
                    <a:lnTo>
                      <a:pt x="575" y="442"/>
                    </a:lnTo>
                    <a:lnTo>
                      <a:pt x="568" y="454"/>
                    </a:lnTo>
                    <a:lnTo>
                      <a:pt x="561" y="466"/>
                    </a:lnTo>
                    <a:lnTo>
                      <a:pt x="553" y="478"/>
                    </a:lnTo>
                    <a:lnTo>
                      <a:pt x="545" y="489"/>
                    </a:lnTo>
                    <a:lnTo>
                      <a:pt x="536" y="501"/>
                    </a:lnTo>
                    <a:lnTo>
                      <a:pt x="528" y="510"/>
                    </a:lnTo>
                    <a:lnTo>
                      <a:pt x="518" y="521"/>
                    </a:lnTo>
                    <a:lnTo>
                      <a:pt x="507" y="531"/>
                    </a:lnTo>
                    <a:lnTo>
                      <a:pt x="497" y="539"/>
                    </a:lnTo>
                    <a:lnTo>
                      <a:pt x="486" y="548"/>
                    </a:lnTo>
                    <a:lnTo>
                      <a:pt x="474" y="555"/>
                    </a:lnTo>
                    <a:lnTo>
                      <a:pt x="461" y="563"/>
                    </a:lnTo>
                    <a:lnTo>
                      <a:pt x="459" y="565"/>
                    </a:lnTo>
                    <a:lnTo>
                      <a:pt x="457" y="567"/>
                    </a:lnTo>
                    <a:lnTo>
                      <a:pt x="456" y="570"/>
                    </a:lnTo>
                    <a:lnTo>
                      <a:pt x="455" y="572"/>
                    </a:lnTo>
                    <a:lnTo>
                      <a:pt x="454" y="575"/>
                    </a:lnTo>
                    <a:lnTo>
                      <a:pt x="454" y="579"/>
                    </a:lnTo>
                    <a:lnTo>
                      <a:pt x="455" y="581"/>
                    </a:lnTo>
                    <a:lnTo>
                      <a:pt x="456" y="584"/>
                    </a:lnTo>
                    <a:lnTo>
                      <a:pt x="459" y="587"/>
                    </a:lnTo>
                    <a:lnTo>
                      <a:pt x="463" y="589"/>
                    </a:lnTo>
                    <a:lnTo>
                      <a:pt x="466" y="591"/>
                    </a:lnTo>
                    <a:lnTo>
                      <a:pt x="469" y="591"/>
                    </a:lnTo>
                    <a:lnTo>
                      <a:pt x="473" y="590"/>
                    </a:lnTo>
                    <a:lnTo>
                      <a:pt x="477" y="590"/>
                    </a:lnTo>
                    <a:lnTo>
                      <a:pt x="490" y="582"/>
                    </a:lnTo>
                    <a:lnTo>
                      <a:pt x="503" y="572"/>
                    </a:lnTo>
                    <a:lnTo>
                      <a:pt x="516" y="563"/>
                    </a:lnTo>
                    <a:lnTo>
                      <a:pt x="528" y="553"/>
                    </a:lnTo>
                    <a:lnTo>
                      <a:pt x="538" y="542"/>
                    </a:lnTo>
                    <a:lnTo>
                      <a:pt x="550" y="532"/>
                    </a:lnTo>
                    <a:lnTo>
                      <a:pt x="560" y="520"/>
                    </a:lnTo>
                    <a:lnTo>
                      <a:pt x="569" y="508"/>
                    </a:lnTo>
                    <a:lnTo>
                      <a:pt x="578" y="495"/>
                    </a:lnTo>
                    <a:lnTo>
                      <a:pt x="587" y="482"/>
                    </a:lnTo>
                    <a:lnTo>
                      <a:pt x="594" y="468"/>
                    </a:lnTo>
                    <a:lnTo>
                      <a:pt x="602" y="455"/>
                    </a:lnTo>
                    <a:lnTo>
                      <a:pt x="608" y="441"/>
                    </a:lnTo>
                    <a:lnTo>
                      <a:pt x="613" y="426"/>
                    </a:lnTo>
                    <a:lnTo>
                      <a:pt x="619" y="411"/>
                    </a:lnTo>
                    <a:lnTo>
                      <a:pt x="623" y="396"/>
                    </a:lnTo>
                    <a:lnTo>
                      <a:pt x="626" y="381"/>
                    </a:lnTo>
                    <a:lnTo>
                      <a:pt x="629" y="365"/>
                    </a:lnTo>
                    <a:lnTo>
                      <a:pt x="632" y="350"/>
                    </a:lnTo>
                    <a:lnTo>
                      <a:pt x="633" y="334"/>
                    </a:lnTo>
                    <a:lnTo>
                      <a:pt x="634" y="319"/>
                    </a:lnTo>
                    <a:lnTo>
                      <a:pt x="634" y="304"/>
                    </a:lnTo>
                    <a:lnTo>
                      <a:pt x="633" y="288"/>
                    </a:lnTo>
                    <a:lnTo>
                      <a:pt x="630" y="273"/>
                    </a:lnTo>
                    <a:lnTo>
                      <a:pt x="628" y="258"/>
                    </a:lnTo>
                    <a:lnTo>
                      <a:pt x="625" y="243"/>
                    </a:lnTo>
                    <a:lnTo>
                      <a:pt x="621" y="228"/>
                    </a:lnTo>
                    <a:lnTo>
                      <a:pt x="615" y="213"/>
                    </a:lnTo>
                    <a:lnTo>
                      <a:pt x="610" y="198"/>
                    </a:lnTo>
                    <a:lnTo>
                      <a:pt x="605" y="184"/>
                    </a:lnTo>
                    <a:lnTo>
                      <a:pt x="597" y="170"/>
                    </a:lnTo>
                    <a:lnTo>
                      <a:pt x="590" y="156"/>
                    </a:lnTo>
                    <a:lnTo>
                      <a:pt x="582" y="143"/>
                    </a:lnTo>
                    <a:lnTo>
                      <a:pt x="574" y="132"/>
                    </a:lnTo>
                    <a:lnTo>
                      <a:pt x="564" y="120"/>
                    </a:lnTo>
                    <a:lnTo>
                      <a:pt x="554" y="108"/>
                    </a:lnTo>
                    <a:lnTo>
                      <a:pt x="552" y="105"/>
                    </a:lnTo>
                    <a:lnTo>
                      <a:pt x="549" y="102"/>
                    </a:lnTo>
                    <a:lnTo>
                      <a:pt x="534" y="88"/>
                    </a:lnTo>
                    <a:lnTo>
                      <a:pt x="519" y="74"/>
                    </a:lnTo>
                    <a:lnTo>
                      <a:pt x="503" y="61"/>
                    </a:lnTo>
                    <a:lnTo>
                      <a:pt x="487" y="50"/>
                    </a:lnTo>
                    <a:lnTo>
                      <a:pt x="470" y="40"/>
                    </a:lnTo>
                    <a:lnTo>
                      <a:pt x="452" y="31"/>
                    </a:lnTo>
                    <a:lnTo>
                      <a:pt x="433" y="22"/>
                    </a:lnTo>
                    <a:lnTo>
                      <a:pt x="413" y="16"/>
                    </a:lnTo>
                    <a:lnTo>
                      <a:pt x="410" y="15"/>
                    </a:lnTo>
                    <a:lnTo>
                      <a:pt x="407" y="13"/>
                    </a:lnTo>
                    <a:lnTo>
                      <a:pt x="402" y="12"/>
                    </a:lnTo>
                    <a:lnTo>
                      <a:pt x="396" y="10"/>
                    </a:lnTo>
                    <a:lnTo>
                      <a:pt x="381" y="6"/>
                    </a:lnTo>
                    <a:lnTo>
                      <a:pt x="366" y="4"/>
                    </a:lnTo>
                    <a:lnTo>
                      <a:pt x="350" y="2"/>
                    </a:lnTo>
                    <a:lnTo>
                      <a:pt x="335" y="0"/>
                    </a:lnTo>
                    <a:lnTo>
                      <a:pt x="319" y="0"/>
                    </a:lnTo>
                    <a:lnTo>
                      <a:pt x="304" y="0"/>
                    </a:lnTo>
                    <a:lnTo>
                      <a:pt x="288" y="1"/>
                    </a:lnTo>
                    <a:lnTo>
                      <a:pt x="273" y="3"/>
                    </a:lnTo>
                    <a:lnTo>
                      <a:pt x="258" y="5"/>
                    </a:lnTo>
                    <a:lnTo>
                      <a:pt x="243" y="9"/>
                    </a:lnTo>
                    <a:lnTo>
                      <a:pt x="228" y="13"/>
                    </a:lnTo>
                    <a:lnTo>
                      <a:pt x="213" y="17"/>
                    </a:lnTo>
                    <a:lnTo>
                      <a:pt x="199" y="22"/>
                    </a:lnTo>
                    <a:lnTo>
                      <a:pt x="184" y="29"/>
                    </a:lnTo>
                    <a:lnTo>
                      <a:pt x="170" y="35"/>
                    </a:lnTo>
                    <a:lnTo>
                      <a:pt x="157" y="43"/>
                    </a:lnTo>
                    <a:lnTo>
                      <a:pt x="144" y="51"/>
                    </a:lnTo>
                    <a:lnTo>
                      <a:pt x="131" y="61"/>
                    </a:lnTo>
                    <a:lnTo>
                      <a:pt x="118" y="71"/>
                    </a:lnTo>
                    <a:lnTo>
                      <a:pt x="106" y="80"/>
                    </a:lnTo>
                    <a:lnTo>
                      <a:pt x="95" y="91"/>
                    </a:lnTo>
                    <a:lnTo>
                      <a:pt x="84" y="102"/>
                    </a:lnTo>
                    <a:lnTo>
                      <a:pt x="74" y="113"/>
                    </a:lnTo>
                    <a:lnTo>
                      <a:pt x="65" y="125"/>
                    </a:lnTo>
                    <a:lnTo>
                      <a:pt x="55" y="138"/>
                    </a:lnTo>
                    <a:lnTo>
                      <a:pt x="47" y="151"/>
                    </a:lnTo>
                    <a:lnTo>
                      <a:pt x="39" y="164"/>
                    </a:lnTo>
                    <a:lnTo>
                      <a:pt x="32" y="178"/>
                    </a:lnTo>
                    <a:lnTo>
                      <a:pt x="26" y="191"/>
                    </a:lnTo>
                    <a:lnTo>
                      <a:pt x="21" y="206"/>
                    </a:lnTo>
                    <a:lnTo>
                      <a:pt x="15" y="221"/>
                    </a:lnTo>
                    <a:lnTo>
                      <a:pt x="11" y="236"/>
                    </a:lnTo>
                    <a:lnTo>
                      <a:pt x="7" y="251"/>
                    </a:lnTo>
                    <a:lnTo>
                      <a:pt x="5" y="267"/>
                    </a:lnTo>
                    <a:lnTo>
                      <a:pt x="3" y="282"/>
                    </a:lnTo>
                    <a:lnTo>
                      <a:pt x="1" y="298"/>
                    </a:lnTo>
                    <a:lnTo>
                      <a:pt x="0" y="313"/>
                    </a:lnTo>
                    <a:lnTo>
                      <a:pt x="0" y="329"/>
                    </a:lnTo>
                    <a:lnTo>
                      <a:pt x="1" y="344"/>
                    </a:lnTo>
                    <a:lnTo>
                      <a:pt x="4" y="360"/>
                    </a:lnTo>
                    <a:lnTo>
                      <a:pt x="6" y="375"/>
                    </a:lnTo>
                    <a:lnTo>
                      <a:pt x="9" y="390"/>
                    </a:lnTo>
                    <a:lnTo>
                      <a:pt x="13" y="405"/>
                    </a:lnTo>
                    <a:lnTo>
                      <a:pt x="18" y="420"/>
                    </a:lnTo>
                    <a:lnTo>
                      <a:pt x="23" y="434"/>
                    </a:lnTo>
                    <a:lnTo>
                      <a:pt x="29" y="449"/>
                    </a:lnTo>
                    <a:lnTo>
                      <a:pt x="37" y="463"/>
                    </a:lnTo>
                    <a:lnTo>
                      <a:pt x="44" y="477"/>
                    </a:lnTo>
                    <a:lnTo>
                      <a:pt x="49" y="481"/>
                    </a:lnTo>
                    <a:lnTo>
                      <a:pt x="53" y="483"/>
                    </a:lnTo>
                    <a:lnTo>
                      <a:pt x="56" y="483"/>
                    </a:lnTo>
                    <a:lnTo>
                      <a:pt x="59" y="483"/>
                    </a:lnTo>
                    <a:lnTo>
                      <a:pt x="62" y="483"/>
                    </a:lnTo>
                    <a:lnTo>
                      <a:pt x="65" y="48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4286" tIns="17143" rIns="34286" bIns="1714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C87B59-31F5-9F98-B9FE-F8CEB5AC6343}"/>
              </a:ext>
            </a:extLst>
          </p:cNvPr>
          <p:cNvGrpSpPr/>
          <p:nvPr/>
        </p:nvGrpSpPr>
        <p:grpSpPr>
          <a:xfrm>
            <a:off x="307181" y="3725350"/>
            <a:ext cx="8557737" cy="1320514"/>
            <a:chOff x="279082" y="3668087"/>
            <a:chExt cx="8557737" cy="1320514"/>
          </a:xfrm>
        </p:grpSpPr>
        <p:sp>
          <p:nvSpPr>
            <p:cNvPr id="15" name="Arrow: Left-Right 14">
              <a:extLst>
                <a:ext uri="{FF2B5EF4-FFF2-40B4-BE49-F238E27FC236}">
                  <a16:creationId xmlns:a16="http://schemas.microsoft.com/office/drawing/2014/main" id="{1C1741E1-32D1-D14D-F29C-D8798E97D585}"/>
                </a:ext>
              </a:extLst>
            </p:cNvPr>
            <p:cNvSpPr/>
            <p:nvPr/>
          </p:nvSpPr>
          <p:spPr>
            <a:xfrm>
              <a:off x="279082" y="3668087"/>
              <a:ext cx="8557737" cy="1320514"/>
            </a:xfrm>
            <a:prstGeom prst="leftRightArrow">
              <a:avLst/>
            </a:prstGeom>
            <a:solidFill>
              <a:srgbClr val="FFCD97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830534" y="4153632"/>
              <a:ext cx="3482933" cy="3192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t" anchorCtr="0">
              <a:noAutofit/>
            </a:bodyPr>
            <a:lstStyle/>
            <a:p>
              <a:pPr algn="ctr">
                <a:lnSpc>
                  <a:spcPts val="1313"/>
                </a:lnSpc>
                <a:spcAft>
                  <a:spcPts val="450"/>
                </a:spcAft>
              </a:pPr>
              <a:r>
                <a:rPr lang="en-GB" sz="1350" b="1" dirty="0">
                  <a:cs typeface="Etelka Text Pro"/>
                </a:rPr>
                <a:t>Compass</a:t>
              </a:r>
              <a:r>
                <a:rPr lang="en-GB" sz="1350" dirty="0">
                  <a:cs typeface="Etelka Text Pro"/>
                </a:rPr>
                <a:t> </a:t>
              </a:r>
              <a:r>
                <a:rPr lang="en-GB" sz="1350" b="1" dirty="0">
                  <a:cs typeface="Etelka Text Pro"/>
                </a:rPr>
                <a:t>Enabled</a:t>
              </a:r>
            </a:p>
            <a:p>
              <a:pPr algn="ctr">
                <a:lnSpc>
                  <a:spcPts val="1313"/>
                </a:lnSpc>
                <a:spcAft>
                  <a:spcPts val="450"/>
                </a:spcAft>
              </a:pPr>
              <a:r>
                <a:rPr lang="en-GB" sz="1350" b="1" dirty="0">
                  <a:cs typeface="Etelka Text Pro"/>
                </a:rPr>
                <a:t>Visibility – Connectivity – Sustainability - Performance 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E792197-7D01-10AA-3577-FE48D41708DF}"/>
                </a:ext>
              </a:extLst>
            </p:cNvPr>
            <p:cNvGrpSpPr/>
            <p:nvPr/>
          </p:nvGrpSpPr>
          <p:grpSpPr>
            <a:xfrm>
              <a:off x="1217878" y="4087748"/>
              <a:ext cx="618205" cy="564384"/>
              <a:chOff x="1217878" y="4159428"/>
              <a:chExt cx="618205" cy="606113"/>
            </a:xfrm>
          </p:grpSpPr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28CC4C67-483F-4BC4-AFD5-85D7B6BE24A1}"/>
                  </a:ext>
                </a:extLst>
              </p:cNvPr>
              <p:cNvSpPr txBox="1"/>
              <p:nvPr/>
            </p:nvSpPr>
            <p:spPr>
              <a:xfrm>
                <a:off x="1217878" y="4575553"/>
                <a:ext cx="618205" cy="1899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100" b="1" dirty="0">
                    <a:cs typeface="Etelka Text Pro"/>
                  </a:rPr>
                  <a:t>Tracking</a:t>
                </a:r>
                <a:endParaRPr lang="en-US" sz="675" b="1" dirty="0">
                  <a:cs typeface="Etelka Text Pro"/>
                </a:endParaRPr>
              </a:p>
            </p:txBody>
          </p: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A0122B72-3800-478B-BEE7-C3F6D262313B}"/>
                  </a:ext>
                </a:extLst>
              </p:cNvPr>
              <p:cNvGrpSpPr/>
              <p:nvPr/>
            </p:nvGrpSpPr>
            <p:grpSpPr>
              <a:xfrm>
                <a:off x="1335008" y="4159428"/>
                <a:ext cx="383947" cy="383946"/>
                <a:chOff x="12978107" y="14208898"/>
                <a:chExt cx="1335791" cy="1335791"/>
              </a:xfrm>
              <a:solidFill>
                <a:srgbClr val="FF0000"/>
              </a:solidFill>
            </p:grpSpPr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538769A7-D45E-4585-8E0A-A20A5652A5C3}"/>
                    </a:ext>
                  </a:extLst>
                </p:cNvPr>
                <p:cNvSpPr/>
                <p:nvPr/>
              </p:nvSpPr>
              <p:spPr>
                <a:xfrm>
                  <a:off x="12978107" y="14208898"/>
                  <a:ext cx="1335791" cy="133579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34286" tIns="17143" rIns="34286" bIns="17143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675"/>
                </a:p>
              </p:txBody>
            </p:sp>
            <p:grpSp>
              <p:nvGrpSpPr>
                <p:cNvPr id="113" name="Group 112">
                  <a:extLst>
                    <a:ext uri="{FF2B5EF4-FFF2-40B4-BE49-F238E27FC236}">
                      <a16:creationId xmlns:a16="http://schemas.microsoft.com/office/drawing/2014/main" id="{545E9529-6922-4274-8457-B84763EB652F}"/>
                    </a:ext>
                  </a:extLst>
                </p:cNvPr>
                <p:cNvGrpSpPr/>
                <p:nvPr/>
              </p:nvGrpSpPr>
              <p:grpSpPr>
                <a:xfrm>
                  <a:off x="13338858" y="14592193"/>
                  <a:ext cx="614288" cy="569200"/>
                  <a:chOff x="6283326" y="3989388"/>
                  <a:chExt cx="346075" cy="320675"/>
                </a:xfrm>
                <a:grpFill/>
              </p:grpSpPr>
              <p:sp>
                <p:nvSpPr>
                  <p:cNvPr id="114" name="Oval 167">
                    <a:extLst>
                      <a:ext uri="{FF2B5EF4-FFF2-40B4-BE49-F238E27FC236}">
                        <a16:creationId xmlns:a16="http://schemas.microsoft.com/office/drawing/2014/main" id="{EAD5717C-E0EA-44D8-954E-3223EFACF4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83326" y="4159250"/>
                    <a:ext cx="150813" cy="150813"/>
                  </a:xfrm>
                  <a:prstGeom prst="ellipse">
                    <a:avLst/>
                  </a:prstGeom>
                  <a:grpFill/>
                  <a:ln w="25400" cap="rnd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675"/>
                  </a:p>
                </p:txBody>
              </p:sp>
              <p:sp>
                <p:nvSpPr>
                  <p:cNvPr id="115" name="Freeform 168">
                    <a:extLst>
                      <a:ext uri="{FF2B5EF4-FFF2-40B4-BE49-F238E27FC236}">
                        <a16:creationId xmlns:a16="http://schemas.microsoft.com/office/drawing/2014/main" id="{031EC4CD-B494-4FD7-AA88-206FF4D4150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99201" y="3989388"/>
                    <a:ext cx="134938" cy="200025"/>
                  </a:xfrm>
                  <a:custGeom>
                    <a:avLst/>
                    <a:gdLst>
                      <a:gd name="T0" fmla="*/ 36 w 36"/>
                      <a:gd name="T1" fmla="*/ 19 h 53"/>
                      <a:gd name="T2" fmla="*/ 36 w 36"/>
                      <a:gd name="T3" fmla="*/ 3 h 53"/>
                      <a:gd name="T4" fmla="*/ 24 w 36"/>
                      <a:gd name="T5" fmla="*/ 3 h 53"/>
                      <a:gd name="T6" fmla="*/ 18 w 36"/>
                      <a:gd name="T7" fmla="*/ 19 h 53"/>
                      <a:gd name="T8" fmla="*/ 12 w 36"/>
                      <a:gd name="T9" fmla="*/ 25 h 53"/>
                      <a:gd name="T10" fmla="*/ 0 w 36"/>
                      <a:gd name="T11" fmla="*/ 53 h 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36" h="53">
                        <a:moveTo>
                          <a:pt x="36" y="19"/>
                        </a:moveTo>
                        <a:cubicBezTo>
                          <a:pt x="36" y="3"/>
                          <a:pt x="36" y="3"/>
                          <a:pt x="36" y="3"/>
                        </a:cubicBezTo>
                        <a:cubicBezTo>
                          <a:pt x="33" y="0"/>
                          <a:pt x="27" y="0"/>
                          <a:pt x="24" y="3"/>
                        </a:cubicBezTo>
                        <a:cubicBezTo>
                          <a:pt x="18" y="19"/>
                          <a:pt x="18" y="19"/>
                          <a:pt x="18" y="19"/>
                        </a:cubicBezTo>
                        <a:cubicBezTo>
                          <a:pt x="12" y="25"/>
                          <a:pt x="12" y="25"/>
                          <a:pt x="12" y="25"/>
                        </a:cubicBezTo>
                        <a:cubicBezTo>
                          <a:pt x="0" y="53"/>
                          <a:pt x="0" y="53"/>
                          <a:pt x="0" y="53"/>
                        </a:cubicBezTo>
                      </a:path>
                    </a:pathLst>
                  </a:custGeom>
                  <a:grpFill/>
                  <a:ln w="25400" cap="rnd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675"/>
                  </a:p>
                </p:txBody>
              </p:sp>
              <p:sp>
                <p:nvSpPr>
                  <p:cNvPr id="116" name="Oval 169">
                    <a:extLst>
                      <a:ext uri="{FF2B5EF4-FFF2-40B4-BE49-F238E27FC236}">
                        <a16:creationId xmlns:a16="http://schemas.microsoft.com/office/drawing/2014/main" id="{3FA38515-779E-4F11-A906-4CB9E8AEC7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78588" y="4159250"/>
                    <a:ext cx="150813" cy="150813"/>
                  </a:xfrm>
                  <a:prstGeom prst="ellipse">
                    <a:avLst/>
                  </a:prstGeom>
                  <a:grpFill/>
                  <a:ln w="25400" cap="rnd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675"/>
                  </a:p>
                </p:txBody>
              </p:sp>
              <p:sp>
                <p:nvSpPr>
                  <p:cNvPr id="117" name="Freeform 170">
                    <a:extLst>
                      <a:ext uri="{FF2B5EF4-FFF2-40B4-BE49-F238E27FC236}">
                        <a16:creationId xmlns:a16="http://schemas.microsoft.com/office/drawing/2014/main" id="{CA0CA387-4052-465A-8766-18C91C5AA7F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478588" y="3989388"/>
                    <a:ext cx="136525" cy="200025"/>
                  </a:xfrm>
                  <a:custGeom>
                    <a:avLst/>
                    <a:gdLst>
                      <a:gd name="T0" fmla="*/ 0 w 36"/>
                      <a:gd name="T1" fmla="*/ 19 h 53"/>
                      <a:gd name="T2" fmla="*/ 0 w 36"/>
                      <a:gd name="T3" fmla="*/ 3 h 53"/>
                      <a:gd name="T4" fmla="*/ 12 w 36"/>
                      <a:gd name="T5" fmla="*/ 3 h 53"/>
                      <a:gd name="T6" fmla="*/ 18 w 36"/>
                      <a:gd name="T7" fmla="*/ 19 h 53"/>
                      <a:gd name="T8" fmla="*/ 24 w 36"/>
                      <a:gd name="T9" fmla="*/ 25 h 53"/>
                      <a:gd name="T10" fmla="*/ 36 w 36"/>
                      <a:gd name="T11" fmla="*/ 53 h 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36" h="53">
                        <a:moveTo>
                          <a:pt x="0" y="19"/>
                        </a:move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3" y="0"/>
                          <a:pt x="9" y="0"/>
                          <a:pt x="12" y="3"/>
                        </a:cubicBezTo>
                        <a:cubicBezTo>
                          <a:pt x="18" y="19"/>
                          <a:pt x="18" y="19"/>
                          <a:pt x="18" y="19"/>
                        </a:cubicBezTo>
                        <a:cubicBezTo>
                          <a:pt x="24" y="25"/>
                          <a:pt x="24" y="25"/>
                          <a:pt x="24" y="25"/>
                        </a:cubicBezTo>
                        <a:cubicBezTo>
                          <a:pt x="36" y="53"/>
                          <a:pt x="36" y="53"/>
                          <a:pt x="36" y="53"/>
                        </a:cubicBezTo>
                      </a:path>
                    </a:pathLst>
                  </a:custGeom>
                  <a:grpFill/>
                  <a:ln w="25400" cap="rnd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675"/>
                  </a:p>
                </p:txBody>
              </p:sp>
              <p:sp>
                <p:nvSpPr>
                  <p:cNvPr id="118" name="Freeform 171">
                    <a:extLst>
                      <a:ext uri="{FF2B5EF4-FFF2-40B4-BE49-F238E27FC236}">
                        <a16:creationId xmlns:a16="http://schemas.microsoft.com/office/drawing/2014/main" id="{222188F9-608A-43B5-8813-120E963A011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396038" y="4090988"/>
                    <a:ext cx="120650" cy="30163"/>
                  </a:xfrm>
                  <a:custGeom>
                    <a:avLst/>
                    <a:gdLst>
                      <a:gd name="T0" fmla="*/ 0 w 32"/>
                      <a:gd name="T1" fmla="*/ 8 h 8"/>
                      <a:gd name="T2" fmla="*/ 16 w 32"/>
                      <a:gd name="T3" fmla="*/ 0 h 8"/>
                      <a:gd name="T4" fmla="*/ 32 w 32"/>
                      <a:gd name="T5" fmla="*/ 8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2" h="8">
                        <a:moveTo>
                          <a:pt x="0" y="8"/>
                        </a:moveTo>
                        <a:cubicBezTo>
                          <a:pt x="0" y="4"/>
                          <a:pt x="7" y="0"/>
                          <a:pt x="16" y="0"/>
                        </a:cubicBezTo>
                        <a:cubicBezTo>
                          <a:pt x="25" y="0"/>
                          <a:pt x="32" y="4"/>
                          <a:pt x="32" y="8"/>
                        </a:cubicBezTo>
                      </a:path>
                    </a:pathLst>
                  </a:custGeom>
                  <a:grpFill/>
                  <a:ln w="25400" cap="rnd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675"/>
                  </a:p>
                </p:txBody>
              </p:sp>
              <p:sp>
                <p:nvSpPr>
                  <p:cNvPr id="119" name="Line 172">
                    <a:extLst>
                      <a:ext uri="{FF2B5EF4-FFF2-40B4-BE49-F238E27FC236}">
                        <a16:creationId xmlns:a16="http://schemas.microsoft.com/office/drawing/2014/main" id="{70B1DE88-66D3-4DB7-AC67-E4FF43D6324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434138" y="4095750"/>
                    <a:ext cx="0" cy="138113"/>
                  </a:xfrm>
                  <a:prstGeom prst="line">
                    <a:avLst/>
                  </a:prstGeom>
                  <a:grpFill/>
                  <a:ln w="25400" cap="rnd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675"/>
                  </a:p>
                </p:txBody>
              </p:sp>
              <p:sp>
                <p:nvSpPr>
                  <p:cNvPr id="120" name="Line 173">
                    <a:extLst>
                      <a:ext uri="{FF2B5EF4-FFF2-40B4-BE49-F238E27FC236}">
                        <a16:creationId xmlns:a16="http://schemas.microsoft.com/office/drawing/2014/main" id="{ECD035B8-7AF8-40AD-9890-FFEF8BED3D1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478588" y="4095750"/>
                    <a:ext cx="0" cy="138113"/>
                  </a:xfrm>
                  <a:prstGeom prst="line">
                    <a:avLst/>
                  </a:prstGeom>
                  <a:grpFill/>
                  <a:ln w="25400" cap="rnd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675"/>
                  </a:p>
                </p:txBody>
              </p:sp>
              <p:sp>
                <p:nvSpPr>
                  <p:cNvPr id="121" name="Freeform 174">
                    <a:extLst>
                      <a:ext uri="{FF2B5EF4-FFF2-40B4-BE49-F238E27FC236}">
                        <a16:creationId xmlns:a16="http://schemas.microsoft.com/office/drawing/2014/main" id="{5A095ECC-BE99-4EB8-9E6E-93ECCBEB934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313488" y="4189413"/>
                    <a:ext cx="46038" cy="44450"/>
                  </a:xfrm>
                  <a:custGeom>
                    <a:avLst/>
                    <a:gdLst>
                      <a:gd name="T0" fmla="*/ 0 w 12"/>
                      <a:gd name="T1" fmla="*/ 12 h 12"/>
                      <a:gd name="T2" fmla="*/ 12 w 12"/>
                      <a:gd name="T3" fmla="*/ 0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2" h="12">
                        <a:moveTo>
                          <a:pt x="0" y="12"/>
                        </a:moveTo>
                        <a:cubicBezTo>
                          <a:pt x="0" y="6"/>
                          <a:pt x="5" y="0"/>
                          <a:pt x="12" y="0"/>
                        </a:cubicBezTo>
                      </a:path>
                    </a:pathLst>
                  </a:custGeom>
                  <a:grpFill/>
                  <a:ln w="25400" cap="rnd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675"/>
                  </a:p>
                </p:txBody>
              </p:sp>
              <p:sp>
                <p:nvSpPr>
                  <p:cNvPr id="122" name="Freeform 175">
                    <a:extLst>
                      <a:ext uri="{FF2B5EF4-FFF2-40B4-BE49-F238E27FC236}">
                        <a16:creationId xmlns:a16="http://schemas.microsoft.com/office/drawing/2014/main" id="{3A7DA7D0-C4CB-4044-A1B7-9DE04C76FC2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508751" y="4189413"/>
                    <a:ext cx="46038" cy="44450"/>
                  </a:xfrm>
                  <a:custGeom>
                    <a:avLst/>
                    <a:gdLst>
                      <a:gd name="T0" fmla="*/ 0 w 12"/>
                      <a:gd name="T1" fmla="*/ 12 h 12"/>
                      <a:gd name="T2" fmla="*/ 12 w 12"/>
                      <a:gd name="T3" fmla="*/ 0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2" h="12">
                        <a:moveTo>
                          <a:pt x="0" y="12"/>
                        </a:moveTo>
                        <a:cubicBezTo>
                          <a:pt x="0" y="6"/>
                          <a:pt x="5" y="0"/>
                          <a:pt x="12" y="0"/>
                        </a:cubicBezTo>
                      </a:path>
                    </a:pathLst>
                  </a:custGeom>
                  <a:grpFill/>
                  <a:ln w="25400" cap="rnd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675"/>
                  </a:p>
                </p:txBody>
              </p:sp>
            </p:grp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1FBCF7D-2C16-C106-A1E0-38B86E6DAB6E}"/>
                </a:ext>
              </a:extLst>
            </p:cNvPr>
            <p:cNvGrpSpPr/>
            <p:nvPr/>
          </p:nvGrpSpPr>
          <p:grpSpPr>
            <a:xfrm>
              <a:off x="7307918" y="4087748"/>
              <a:ext cx="618205" cy="564384"/>
              <a:chOff x="7307918" y="4159428"/>
              <a:chExt cx="618205" cy="606113"/>
            </a:xfrm>
          </p:grpSpPr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CCEFD5A4-5906-4CBE-92BE-7A48244A8754}"/>
                  </a:ext>
                </a:extLst>
              </p:cNvPr>
              <p:cNvSpPr txBox="1"/>
              <p:nvPr/>
            </p:nvSpPr>
            <p:spPr>
              <a:xfrm>
                <a:off x="7307918" y="4575553"/>
                <a:ext cx="618205" cy="1899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100" b="1" dirty="0">
                    <a:cs typeface="Etelka Text Pro"/>
                  </a:rPr>
                  <a:t>Systems</a:t>
                </a:r>
                <a:endParaRPr lang="en-US" sz="900" b="1" dirty="0">
                  <a:cs typeface="Etelka Text Pro"/>
                </a:endParaRPr>
              </a:p>
            </p:txBody>
          </p: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903B3A49-231A-4A4E-BC8C-A25EBB09429D}"/>
                  </a:ext>
                </a:extLst>
              </p:cNvPr>
              <p:cNvGrpSpPr/>
              <p:nvPr/>
            </p:nvGrpSpPr>
            <p:grpSpPr>
              <a:xfrm>
                <a:off x="7425048" y="4159428"/>
                <a:ext cx="383947" cy="383946"/>
                <a:chOff x="9361109" y="14208898"/>
                <a:chExt cx="1335791" cy="1335791"/>
              </a:xfrm>
              <a:solidFill>
                <a:srgbClr val="FF0000"/>
              </a:solidFill>
            </p:grpSpPr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3CAD008A-17DC-4F30-A5F4-A73E948757E6}"/>
                    </a:ext>
                  </a:extLst>
                </p:cNvPr>
                <p:cNvSpPr/>
                <p:nvPr/>
              </p:nvSpPr>
              <p:spPr>
                <a:xfrm>
                  <a:off x="9361109" y="14208898"/>
                  <a:ext cx="1335791" cy="133579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34286" tIns="17143" rIns="34286" bIns="17143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249"/>
                </a:p>
              </p:txBody>
            </p:sp>
            <p:grpSp>
              <p:nvGrpSpPr>
                <p:cNvPr id="123" name="Group 122">
                  <a:extLst>
                    <a:ext uri="{FF2B5EF4-FFF2-40B4-BE49-F238E27FC236}">
                      <a16:creationId xmlns:a16="http://schemas.microsoft.com/office/drawing/2014/main" id="{6CF667E2-8566-4B19-AC70-6A1F59D81C54}"/>
                    </a:ext>
                  </a:extLst>
                </p:cNvPr>
                <p:cNvGrpSpPr/>
                <p:nvPr/>
              </p:nvGrpSpPr>
              <p:grpSpPr>
                <a:xfrm>
                  <a:off x="9721859" y="14569650"/>
                  <a:ext cx="614290" cy="614286"/>
                  <a:chOff x="5562600" y="3979863"/>
                  <a:chExt cx="346076" cy="346075"/>
                </a:xfrm>
                <a:grpFill/>
              </p:grpSpPr>
              <p:sp>
                <p:nvSpPr>
                  <p:cNvPr id="124" name="Oval 123">
                    <a:extLst>
                      <a:ext uri="{FF2B5EF4-FFF2-40B4-BE49-F238E27FC236}">
                        <a16:creationId xmlns:a16="http://schemas.microsoft.com/office/drawing/2014/main" id="{28CA386A-9D5E-4F46-A645-90307E1F9D5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637213" y="4160838"/>
                    <a:ext cx="90488" cy="90488"/>
                  </a:xfrm>
                  <a:prstGeom prst="ellipse">
                    <a:avLst/>
                  </a:prstGeom>
                  <a:grpFill/>
                  <a:ln w="25400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2249"/>
                  </a:p>
                </p:txBody>
              </p:sp>
              <p:sp>
                <p:nvSpPr>
                  <p:cNvPr id="125" name="Oval 124">
                    <a:extLst>
                      <a:ext uri="{FF2B5EF4-FFF2-40B4-BE49-F238E27FC236}">
                        <a16:creationId xmlns:a16="http://schemas.microsoft.com/office/drawing/2014/main" id="{3627E0E6-C79D-4AD7-A888-C8560D2F45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818188" y="4024313"/>
                    <a:ext cx="44450" cy="46038"/>
                  </a:xfrm>
                  <a:prstGeom prst="ellipse">
                    <a:avLst/>
                  </a:prstGeom>
                  <a:grpFill/>
                  <a:ln w="25400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2249"/>
                  </a:p>
                </p:txBody>
              </p:sp>
              <p:sp>
                <p:nvSpPr>
                  <p:cNvPr id="126" name="Freeform 66">
                    <a:extLst>
                      <a:ext uri="{FF2B5EF4-FFF2-40B4-BE49-F238E27FC236}">
                        <a16:creationId xmlns:a16="http://schemas.microsoft.com/office/drawing/2014/main" id="{F79D905F-AEFD-43A5-B380-790182ABFB3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562600" y="4084638"/>
                    <a:ext cx="241300" cy="241300"/>
                  </a:xfrm>
                  <a:custGeom>
                    <a:avLst/>
                    <a:gdLst>
                      <a:gd name="T0" fmla="*/ 58 w 64"/>
                      <a:gd name="T1" fmla="*/ 32 h 64"/>
                      <a:gd name="T2" fmla="*/ 57 w 64"/>
                      <a:gd name="T3" fmla="*/ 27 h 64"/>
                      <a:gd name="T4" fmla="*/ 64 w 64"/>
                      <a:gd name="T5" fmla="*/ 23 h 64"/>
                      <a:gd name="T6" fmla="*/ 56 w 64"/>
                      <a:gd name="T7" fmla="*/ 9 h 64"/>
                      <a:gd name="T8" fmla="*/ 50 w 64"/>
                      <a:gd name="T9" fmla="*/ 13 h 64"/>
                      <a:gd name="T10" fmla="*/ 40 w 64"/>
                      <a:gd name="T11" fmla="*/ 7 h 64"/>
                      <a:gd name="T12" fmla="*/ 40 w 64"/>
                      <a:gd name="T13" fmla="*/ 0 h 64"/>
                      <a:gd name="T14" fmla="*/ 24 w 64"/>
                      <a:gd name="T15" fmla="*/ 0 h 64"/>
                      <a:gd name="T16" fmla="*/ 24 w 64"/>
                      <a:gd name="T17" fmla="*/ 7 h 64"/>
                      <a:gd name="T18" fmla="*/ 15 w 64"/>
                      <a:gd name="T19" fmla="*/ 13 h 64"/>
                      <a:gd name="T20" fmla="*/ 8 w 64"/>
                      <a:gd name="T21" fmla="*/ 9 h 64"/>
                      <a:gd name="T22" fmla="*/ 0 w 64"/>
                      <a:gd name="T23" fmla="*/ 23 h 64"/>
                      <a:gd name="T24" fmla="*/ 7 w 64"/>
                      <a:gd name="T25" fmla="*/ 27 h 64"/>
                      <a:gd name="T26" fmla="*/ 6 w 64"/>
                      <a:gd name="T27" fmla="*/ 32 h 64"/>
                      <a:gd name="T28" fmla="*/ 7 w 64"/>
                      <a:gd name="T29" fmla="*/ 37 h 64"/>
                      <a:gd name="T30" fmla="*/ 0 w 64"/>
                      <a:gd name="T31" fmla="*/ 41 h 64"/>
                      <a:gd name="T32" fmla="*/ 8 w 64"/>
                      <a:gd name="T33" fmla="*/ 55 h 64"/>
                      <a:gd name="T34" fmla="*/ 15 w 64"/>
                      <a:gd name="T35" fmla="*/ 51 h 64"/>
                      <a:gd name="T36" fmla="*/ 24 w 64"/>
                      <a:gd name="T37" fmla="*/ 57 h 64"/>
                      <a:gd name="T38" fmla="*/ 24 w 64"/>
                      <a:gd name="T39" fmla="*/ 64 h 64"/>
                      <a:gd name="T40" fmla="*/ 40 w 64"/>
                      <a:gd name="T41" fmla="*/ 64 h 64"/>
                      <a:gd name="T42" fmla="*/ 40 w 64"/>
                      <a:gd name="T43" fmla="*/ 57 h 64"/>
                      <a:gd name="T44" fmla="*/ 50 w 64"/>
                      <a:gd name="T45" fmla="*/ 51 h 64"/>
                      <a:gd name="T46" fmla="*/ 56 w 64"/>
                      <a:gd name="T47" fmla="*/ 55 h 64"/>
                      <a:gd name="T48" fmla="*/ 64 w 64"/>
                      <a:gd name="T49" fmla="*/ 41 h 64"/>
                      <a:gd name="T50" fmla="*/ 57 w 64"/>
                      <a:gd name="T51" fmla="*/ 37 h 64"/>
                      <a:gd name="T52" fmla="*/ 58 w 64"/>
                      <a:gd name="T53" fmla="*/ 32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64" h="64">
                        <a:moveTo>
                          <a:pt x="58" y="32"/>
                        </a:moveTo>
                        <a:cubicBezTo>
                          <a:pt x="58" y="30"/>
                          <a:pt x="58" y="28"/>
                          <a:pt x="57" y="27"/>
                        </a:cubicBezTo>
                        <a:cubicBezTo>
                          <a:pt x="64" y="23"/>
                          <a:pt x="64" y="23"/>
                          <a:pt x="64" y="23"/>
                        </a:cubicBezTo>
                        <a:cubicBezTo>
                          <a:pt x="56" y="9"/>
                          <a:pt x="56" y="9"/>
                          <a:pt x="56" y="9"/>
                        </a:cubicBezTo>
                        <a:cubicBezTo>
                          <a:pt x="50" y="13"/>
                          <a:pt x="50" y="13"/>
                          <a:pt x="50" y="13"/>
                        </a:cubicBezTo>
                        <a:cubicBezTo>
                          <a:pt x="47" y="10"/>
                          <a:pt x="44" y="8"/>
                          <a:pt x="40" y="7"/>
                        </a:cubicBezTo>
                        <a:cubicBezTo>
                          <a:pt x="40" y="0"/>
                          <a:pt x="40" y="0"/>
                          <a:pt x="40" y="0"/>
                        </a:cubicBezTo>
                        <a:cubicBezTo>
                          <a:pt x="24" y="0"/>
                          <a:pt x="24" y="0"/>
                          <a:pt x="24" y="0"/>
                        </a:cubicBezTo>
                        <a:cubicBezTo>
                          <a:pt x="24" y="7"/>
                          <a:pt x="24" y="7"/>
                          <a:pt x="24" y="7"/>
                        </a:cubicBezTo>
                        <a:cubicBezTo>
                          <a:pt x="20" y="8"/>
                          <a:pt x="17" y="10"/>
                          <a:pt x="15" y="13"/>
                        </a:cubicBezTo>
                        <a:cubicBezTo>
                          <a:pt x="8" y="9"/>
                          <a:pt x="8" y="9"/>
                          <a:pt x="8" y="9"/>
                        </a:cubicBezTo>
                        <a:cubicBezTo>
                          <a:pt x="0" y="23"/>
                          <a:pt x="0" y="23"/>
                          <a:pt x="0" y="23"/>
                        </a:cubicBezTo>
                        <a:cubicBezTo>
                          <a:pt x="7" y="27"/>
                          <a:pt x="7" y="27"/>
                          <a:pt x="7" y="27"/>
                        </a:cubicBezTo>
                        <a:cubicBezTo>
                          <a:pt x="6" y="28"/>
                          <a:pt x="6" y="30"/>
                          <a:pt x="6" y="32"/>
                        </a:cubicBezTo>
                        <a:cubicBezTo>
                          <a:pt x="6" y="34"/>
                          <a:pt x="6" y="36"/>
                          <a:pt x="7" y="37"/>
                        </a:cubicBezTo>
                        <a:cubicBezTo>
                          <a:pt x="0" y="41"/>
                          <a:pt x="0" y="41"/>
                          <a:pt x="0" y="41"/>
                        </a:cubicBezTo>
                        <a:cubicBezTo>
                          <a:pt x="8" y="55"/>
                          <a:pt x="8" y="55"/>
                          <a:pt x="8" y="55"/>
                        </a:cubicBezTo>
                        <a:cubicBezTo>
                          <a:pt x="15" y="51"/>
                          <a:pt x="15" y="51"/>
                          <a:pt x="15" y="51"/>
                        </a:cubicBezTo>
                        <a:cubicBezTo>
                          <a:pt x="17" y="54"/>
                          <a:pt x="20" y="56"/>
                          <a:pt x="24" y="57"/>
                        </a:cubicBezTo>
                        <a:cubicBezTo>
                          <a:pt x="24" y="64"/>
                          <a:pt x="24" y="64"/>
                          <a:pt x="24" y="64"/>
                        </a:cubicBezTo>
                        <a:cubicBezTo>
                          <a:pt x="40" y="64"/>
                          <a:pt x="40" y="64"/>
                          <a:pt x="40" y="64"/>
                        </a:cubicBezTo>
                        <a:cubicBezTo>
                          <a:pt x="40" y="57"/>
                          <a:pt x="40" y="57"/>
                          <a:pt x="40" y="57"/>
                        </a:cubicBezTo>
                        <a:cubicBezTo>
                          <a:pt x="44" y="56"/>
                          <a:pt x="47" y="54"/>
                          <a:pt x="50" y="51"/>
                        </a:cubicBezTo>
                        <a:cubicBezTo>
                          <a:pt x="56" y="55"/>
                          <a:pt x="56" y="55"/>
                          <a:pt x="56" y="55"/>
                        </a:cubicBezTo>
                        <a:cubicBezTo>
                          <a:pt x="64" y="41"/>
                          <a:pt x="64" y="41"/>
                          <a:pt x="64" y="41"/>
                        </a:cubicBezTo>
                        <a:cubicBezTo>
                          <a:pt x="57" y="37"/>
                          <a:pt x="57" y="37"/>
                          <a:pt x="57" y="37"/>
                        </a:cubicBezTo>
                        <a:cubicBezTo>
                          <a:pt x="58" y="36"/>
                          <a:pt x="58" y="34"/>
                          <a:pt x="58" y="32"/>
                        </a:cubicBezTo>
                        <a:close/>
                      </a:path>
                    </a:pathLst>
                  </a:custGeom>
                  <a:grpFill/>
                  <a:ln w="25400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2249"/>
                  </a:p>
                </p:txBody>
              </p:sp>
              <p:sp>
                <p:nvSpPr>
                  <p:cNvPr id="127" name="Freeform 67">
                    <a:extLst>
                      <a:ext uri="{FF2B5EF4-FFF2-40B4-BE49-F238E27FC236}">
                        <a16:creationId xmlns:a16="http://schemas.microsoft.com/office/drawing/2014/main" id="{845AF24C-A950-413D-ACB7-A57C29D400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773738" y="3979863"/>
                    <a:ext cx="134938" cy="134938"/>
                  </a:xfrm>
                  <a:custGeom>
                    <a:avLst/>
                    <a:gdLst>
                      <a:gd name="T0" fmla="*/ 32 w 36"/>
                      <a:gd name="T1" fmla="*/ 18 h 36"/>
                      <a:gd name="T2" fmla="*/ 32 w 36"/>
                      <a:gd name="T3" fmla="*/ 15 h 36"/>
                      <a:gd name="T4" fmla="*/ 36 w 36"/>
                      <a:gd name="T5" fmla="*/ 12 h 36"/>
                      <a:gd name="T6" fmla="*/ 32 w 36"/>
                      <a:gd name="T7" fmla="*/ 6 h 36"/>
                      <a:gd name="T8" fmla="*/ 28 w 36"/>
                      <a:gd name="T9" fmla="*/ 8 h 36"/>
                      <a:gd name="T10" fmla="*/ 22 w 36"/>
                      <a:gd name="T11" fmla="*/ 5 h 36"/>
                      <a:gd name="T12" fmla="*/ 22 w 36"/>
                      <a:gd name="T13" fmla="*/ 0 h 36"/>
                      <a:gd name="T14" fmla="*/ 14 w 36"/>
                      <a:gd name="T15" fmla="*/ 0 h 36"/>
                      <a:gd name="T16" fmla="*/ 14 w 36"/>
                      <a:gd name="T17" fmla="*/ 5 h 36"/>
                      <a:gd name="T18" fmla="*/ 9 w 36"/>
                      <a:gd name="T19" fmla="*/ 8 h 36"/>
                      <a:gd name="T20" fmla="*/ 5 w 36"/>
                      <a:gd name="T21" fmla="*/ 6 h 36"/>
                      <a:gd name="T22" fmla="*/ 0 w 36"/>
                      <a:gd name="T23" fmla="*/ 12 h 36"/>
                      <a:gd name="T24" fmla="*/ 4 w 36"/>
                      <a:gd name="T25" fmla="*/ 15 h 36"/>
                      <a:gd name="T26" fmla="*/ 4 w 36"/>
                      <a:gd name="T27" fmla="*/ 18 h 36"/>
                      <a:gd name="T28" fmla="*/ 4 w 36"/>
                      <a:gd name="T29" fmla="*/ 21 h 36"/>
                      <a:gd name="T30" fmla="*/ 0 w 36"/>
                      <a:gd name="T31" fmla="*/ 24 h 36"/>
                      <a:gd name="T32" fmla="*/ 4 w 36"/>
                      <a:gd name="T33" fmla="*/ 30 h 36"/>
                      <a:gd name="T34" fmla="*/ 9 w 36"/>
                      <a:gd name="T35" fmla="*/ 28 h 36"/>
                      <a:gd name="T36" fmla="*/ 14 w 36"/>
                      <a:gd name="T37" fmla="*/ 31 h 36"/>
                      <a:gd name="T38" fmla="*/ 14 w 36"/>
                      <a:gd name="T39" fmla="*/ 36 h 36"/>
                      <a:gd name="T40" fmla="*/ 22 w 36"/>
                      <a:gd name="T41" fmla="*/ 36 h 36"/>
                      <a:gd name="T42" fmla="*/ 22 w 36"/>
                      <a:gd name="T43" fmla="*/ 31 h 36"/>
                      <a:gd name="T44" fmla="*/ 28 w 36"/>
                      <a:gd name="T45" fmla="*/ 28 h 36"/>
                      <a:gd name="T46" fmla="*/ 32 w 36"/>
                      <a:gd name="T47" fmla="*/ 30 h 36"/>
                      <a:gd name="T48" fmla="*/ 36 w 36"/>
                      <a:gd name="T49" fmla="*/ 24 h 36"/>
                      <a:gd name="T50" fmla="*/ 32 w 36"/>
                      <a:gd name="T51" fmla="*/ 21 h 36"/>
                      <a:gd name="T52" fmla="*/ 32 w 36"/>
                      <a:gd name="T53" fmla="*/ 18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36" h="36">
                        <a:moveTo>
                          <a:pt x="32" y="18"/>
                        </a:moveTo>
                        <a:cubicBezTo>
                          <a:pt x="32" y="17"/>
                          <a:pt x="32" y="16"/>
                          <a:pt x="32" y="15"/>
                        </a:cubicBezTo>
                        <a:cubicBezTo>
                          <a:pt x="36" y="12"/>
                          <a:pt x="36" y="12"/>
                          <a:pt x="36" y="12"/>
                        </a:cubicBezTo>
                        <a:cubicBezTo>
                          <a:pt x="32" y="6"/>
                          <a:pt x="32" y="6"/>
                          <a:pt x="32" y="6"/>
                        </a:cubicBezTo>
                        <a:cubicBezTo>
                          <a:pt x="28" y="8"/>
                          <a:pt x="28" y="8"/>
                          <a:pt x="28" y="8"/>
                        </a:cubicBezTo>
                        <a:cubicBezTo>
                          <a:pt x="26" y="6"/>
                          <a:pt x="24" y="5"/>
                          <a:pt x="22" y="5"/>
                        </a:cubicBezTo>
                        <a:cubicBezTo>
                          <a:pt x="22" y="0"/>
                          <a:pt x="22" y="0"/>
                          <a:pt x="22" y="0"/>
                        </a:cubicBezTo>
                        <a:cubicBezTo>
                          <a:pt x="14" y="0"/>
                          <a:pt x="14" y="0"/>
                          <a:pt x="14" y="0"/>
                        </a:cubicBezTo>
                        <a:cubicBezTo>
                          <a:pt x="14" y="5"/>
                          <a:pt x="14" y="5"/>
                          <a:pt x="14" y="5"/>
                        </a:cubicBezTo>
                        <a:cubicBezTo>
                          <a:pt x="12" y="5"/>
                          <a:pt x="10" y="6"/>
                          <a:pt x="9" y="8"/>
                        </a:cubicBezTo>
                        <a:cubicBezTo>
                          <a:pt x="5" y="6"/>
                          <a:pt x="5" y="6"/>
                          <a:pt x="5" y="6"/>
                        </a:cubicBezTo>
                        <a:cubicBezTo>
                          <a:pt x="0" y="12"/>
                          <a:pt x="0" y="12"/>
                          <a:pt x="0" y="12"/>
                        </a:cubicBezTo>
                        <a:cubicBezTo>
                          <a:pt x="4" y="15"/>
                          <a:pt x="4" y="15"/>
                          <a:pt x="4" y="15"/>
                        </a:cubicBezTo>
                        <a:cubicBezTo>
                          <a:pt x="4" y="16"/>
                          <a:pt x="4" y="17"/>
                          <a:pt x="4" y="18"/>
                        </a:cubicBezTo>
                        <a:cubicBezTo>
                          <a:pt x="4" y="19"/>
                          <a:pt x="4" y="20"/>
                          <a:pt x="4" y="21"/>
                        </a:cubicBezTo>
                        <a:cubicBezTo>
                          <a:pt x="0" y="24"/>
                          <a:pt x="0" y="24"/>
                          <a:pt x="0" y="24"/>
                        </a:cubicBezTo>
                        <a:cubicBezTo>
                          <a:pt x="4" y="30"/>
                          <a:pt x="4" y="30"/>
                          <a:pt x="4" y="30"/>
                        </a:cubicBezTo>
                        <a:cubicBezTo>
                          <a:pt x="9" y="28"/>
                          <a:pt x="9" y="28"/>
                          <a:pt x="9" y="28"/>
                        </a:cubicBezTo>
                        <a:cubicBezTo>
                          <a:pt x="10" y="30"/>
                          <a:pt x="12" y="31"/>
                          <a:pt x="14" y="31"/>
                        </a:cubicBezTo>
                        <a:cubicBezTo>
                          <a:pt x="14" y="36"/>
                          <a:pt x="14" y="36"/>
                          <a:pt x="14" y="36"/>
                        </a:cubicBezTo>
                        <a:cubicBezTo>
                          <a:pt x="22" y="36"/>
                          <a:pt x="22" y="36"/>
                          <a:pt x="22" y="36"/>
                        </a:cubicBezTo>
                        <a:cubicBezTo>
                          <a:pt x="22" y="31"/>
                          <a:pt x="22" y="31"/>
                          <a:pt x="22" y="31"/>
                        </a:cubicBezTo>
                        <a:cubicBezTo>
                          <a:pt x="24" y="31"/>
                          <a:pt x="26" y="30"/>
                          <a:pt x="28" y="28"/>
                        </a:cubicBezTo>
                        <a:cubicBezTo>
                          <a:pt x="32" y="30"/>
                          <a:pt x="32" y="30"/>
                          <a:pt x="32" y="30"/>
                        </a:cubicBezTo>
                        <a:cubicBezTo>
                          <a:pt x="36" y="24"/>
                          <a:pt x="36" y="24"/>
                          <a:pt x="36" y="24"/>
                        </a:cubicBezTo>
                        <a:cubicBezTo>
                          <a:pt x="32" y="21"/>
                          <a:pt x="32" y="21"/>
                          <a:pt x="32" y="21"/>
                        </a:cubicBezTo>
                        <a:cubicBezTo>
                          <a:pt x="32" y="20"/>
                          <a:pt x="32" y="19"/>
                          <a:pt x="32" y="18"/>
                        </a:cubicBezTo>
                        <a:close/>
                      </a:path>
                    </a:pathLst>
                  </a:custGeom>
                  <a:grpFill/>
                  <a:ln w="25400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34286" tIns="17143" rIns="34286" bIns="17143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2249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2239368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WS Theme">
  <a:themeElements>
    <a:clrScheme name="BWS">
      <a:dk1>
        <a:srgbClr val="595959"/>
      </a:dk1>
      <a:lt1>
        <a:sysClr val="window" lastClr="FFFFFF"/>
      </a:lt1>
      <a:dk2>
        <a:srgbClr val="1E579F"/>
      </a:dk2>
      <a:lt2>
        <a:srgbClr val="F4F4F2"/>
      </a:lt2>
      <a:accent1>
        <a:srgbClr val="1E579F"/>
      </a:accent1>
      <a:accent2>
        <a:srgbClr val="DAEAF9"/>
      </a:accent2>
      <a:accent3>
        <a:srgbClr val="33CCFF"/>
      </a:accent3>
      <a:accent4>
        <a:srgbClr val="0F3D74"/>
      </a:accent4>
      <a:accent5>
        <a:srgbClr val="4BACC6"/>
      </a:accent5>
      <a:accent6>
        <a:srgbClr val="FA8200"/>
      </a:accent6>
      <a:hlink>
        <a:srgbClr val="0F3D74"/>
      </a:hlink>
      <a:folHlink>
        <a:srgbClr val="FFAA5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lIns="0" tIns="0" rIns="0" bIns="0">
        <a:spAutoFit/>
      </a:bodyPr>
      <a:lstStyle>
        <a:defPPr marL="0" indent="0">
          <a:buNone/>
          <a:defRPr sz="1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FormConfiguration><![CDATA[{"formFields":[],"formDataEntries":[]}]]></TemplafySlideFormConfiguration>
</file>

<file path=customXml/item10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1.xml><?xml version="1.0" encoding="utf-8"?>
<TemplafySlideTemplateConfiguration><![CDATA[{"slideVersion":1,"isValidatorEnabled":false,"isLocked":false,"elementsMetadata":[],"slideId":"638242344282727662","enableDocumentContentUpdater":false,"version":"2.0"}]]></TemplafySlideTemplateConfiguration>
</file>

<file path=customXml/item12.xml><?xml version="1.0" encoding="utf-8"?>
<TemplafySlideTemplateConfiguration><![CDATA[{"slideVersion":1,"isValidatorEnabled":false,"isLocked":false,"elementsMetadata":[],"slideId":"638242344283729946","enableDocumentContentUpdater":false,"version":"2.0"}]]></TemplafySlideTemplateConfiguration>
</file>

<file path=customXml/item1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TemplafySlideFormConfiguration><![CDATA[{"formFields":[],"formDataEntries":[]}]]></TemplafySlideForm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SlideTemplateConfiguration><![CDATA[{"slideVersion":1,"isValidatorEnabled":false,"isLocked":false,"elementsMetadata":[],"slideId":"638242344283202819","enableDocumentContentUpdater":false,"version":"2.0"}]]></TemplafySlideTemplateConfiguration>
</file>

<file path=customXml/item5.xml><?xml version="1.0" encoding="utf-8"?>
<TemplafySlideTemplateConfiguration><![CDATA[{"slideVersion":1,"isValidatorEnabled":false,"isLocked":false,"elementsMetadata":[],"slideId":"638242344283845858","enableDocumentContentUpdater":false,"version":"2.0"}]]></TemplafySlideTemplateConfiguration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TemplateConfiguration><![CDATA[{"slideVersion":1,"isValidatorEnabled":false,"isLocked":false,"elementsMetadata":[],"slideId":"638242344283297331","enableDocumentContentUpdater":false,"version":"2.0"}]]></TemplafySlideTemplateConfiguration>
</file>

<file path=customXml/item8.xml><?xml version="1.0" encoding="utf-8"?>
<TemplafySlideFormConfiguration><![CDATA[{"formFields":[],"formDataEntries":[]}]]></TemplafySlideFormConfiguration>
</file>

<file path=customXml/item9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E8DC745ED8EAD439F1DE24CA2D72357" ma:contentTypeVersion="3" ma:contentTypeDescription="Opret et nyt dokument." ma:contentTypeScope="" ma:versionID="00ead79e79048a3df5f1f7190426ef3f">
  <xsd:schema xmlns:xsd="http://www.w3.org/2001/XMLSchema" xmlns:xs="http://www.w3.org/2001/XMLSchema" xmlns:p="http://schemas.microsoft.com/office/2006/metadata/properties" xmlns:ns3="408957c3-eb0c-478e-b8a9-5d62706cbdc7" targetNamespace="http://schemas.microsoft.com/office/2006/metadata/properties" ma:root="true" ma:fieldsID="6befe00e2bc2e6d93b2158939272f0bb" ns3:_="">
    <xsd:import namespace="408957c3-eb0c-478e-b8a9-5d62706cbdc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8957c3-eb0c-478e-b8a9-5d62706cbd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6579F2-97AF-4702-B131-4715B16652E9}">
  <ds:schemaRefs/>
</ds:datastoreItem>
</file>

<file path=customXml/itemProps10.xml><?xml version="1.0" encoding="utf-8"?>
<ds:datastoreItem xmlns:ds="http://schemas.openxmlformats.org/officeDocument/2006/customXml" ds:itemID="{89733E4C-303B-4D69-A1D0-2FBFFEA2B4BA}">
  <ds:schemaRefs>
    <ds:schemaRef ds:uri="http://schemas.microsoft.com/sharepoint/v3/contenttype/forms"/>
  </ds:schemaRefs>
</ds:datastoreItem>
</file>

<file path=customXml/itemProps11.xml><?xml version="1.0" encoding="utf-8"?>
<ds:datastoreItem xmlns:ds="http://schemas.openxmlformats.org/officeDocument/2006/customXml" ds:itemID="{DDA3DC6B-B7AA-4397-AAB2-30E67E3989A6}">
  <ds:schemaRefs/>
</ds:datastoreItem>
</file>

<file path=customXml/itemProps12.xml><?xml version="1.0" encoding="utf-8"?>
<ds:datastoreItem xmlns:ds="http://schemas.openxmlformats.org/officeDocument/2006/customXml" ds:itemID="{FE811922-3398-481A-A215-95EFE3451BBD}">
  <ds:schemaRefs/>
</ds:datastoreItem>
</file>

<file path=customXml/itemProps13.xml><?xml version="1.0" encoding="utf-8"?>
<ds:datastoreItem xmlns:ds="http://schemas.openxmlformats.org/officeDocument/2006/customXml" ds:itemID="{6299FFCA-FDBA-4371-8A6E-9EED24E75986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408957c3-eb0c-478e-b8a9-5d62706cbdc7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376970E-319A-40DB-9550-8B400A3BE10B}">
  <ds:schemaRefs/>
</ds:datastoreItem>
</file>

<file path=customXml/itemProps3.xml><?xml version="1.0" encoding="utf-8"?>
<ds:datastoreItem xmlns:ds="http://schemas.openxmlformats.org/officeDocument/2006/customXml" ds:itemID="{3D290BA5-AB43-4F78-9160-E68652E30ECE}">
  <ds:schemaRefs/>
</ds:datastoreItem>
</file>

<file path=customXml/itemProps4.xml><?xml version="1.0" encoding="utf-8"?>
<ds:datastoreItem xmlns:ds="http://schemas.openxmlformats.org/officeDocument/2006/customXml" ds:itemID="{86DE10C0-B85A-468C-A5F6-089A4F869F89}">
  <ds:schemaRefs/>
</ds:datastoreItem>
</file>

<file path=customXml/itemProps5.xml><?xml version="1.0" encoding="utf-8"?>
<ds:datastoreItem xmlns:ds="http://schemas.openxmlformats.org/officeDocument/2006/customXml" ds:itemID="{42C08AFF-AD75-42FF-9B16-13827ED2FC70}">
  <ds:schemaRefs/>
</ds:datastoreItem>
</file>

<file path=customXml/itemProps6.xml><?xml version="1.0" encoding="utf-8"?>
<ds:datastoreItem xmlns:ds="http://schemas.openxmlformats.org/officeDocument/2006/customXml" ds:itemID="{41C4D487-828C-49BB-A7FB-A3BFAE7031D8}">
  <ds:schemaRefs/>
</ds:datastoreItem>
</file>

<file path=customXml/itemProps7.xml><?xml version="1.0" encoding="utf-8"?>
<ds:datastoreItem xmlns:ds="http://schemas.openxmlformats.org/officeDocument/2006/customXml" ds:itemID="{8D4D7D74-3212-4C3C-A249-91C85BD3226A}">
  <ds:schemaRefs/>
</ds:datastoreItem>
</file>

<file path=customXml/itemProps8.xml><?xml version="1.0" encoding="utf-8"?>
<ds:datastoreItem xmlns:ds="http://schemas.openxmlformats.org/officeDocument/2006/customXml" ds:itemID="{791AC6DC-86C7-4CE9-817B-E7C5FAC1F68E}">
  <ds:schemaRefs/>
</ds:datastoreItem>
</file>

<file path=customXml/itemProps9.xml><?xml version="1.0" encoding="utf-8"?>
<ds:datastoreItem xmlns:ds="http://schemas.openxmlformats.org/officeDocument/2006/customXml" ds:itemID="{08410424-E962-440E-BD37-6CD9B35239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8957c3-eb0c-478e-b8a9-5d62706cbd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18589</TotalTime>
  <Words>594</Words>
  <Application>Microsoft Office PowerPoint</Application>
  <PresentationFormat>On-screen Show (16:9)</PresentationFormat>
  <Paragraphs>212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Calibri</vt:lpstr>
      <vt:lpstr>Wingdings</vt:lpstr>
      <vt:lpstr>Arial</vt:lpstr>
      <vt:lpstr>Carlito</vt:lpstr>
      <vt:lpstr>Courier New</vt:lpstr>
      <vt:lpstr>Arial Black</vt:lpstr>
      <vt:lpstr>Calibri Light</vt:lpstr>
      <vt:lpstr>Verdana</vt:lpstr>
      <vt:lpstr>BWS Theme</vt:lpstr>
      <vt:lpstr>Office Theme</vt:lpstr>
      <vt:lpstr>Theme63</vt:lpstr>
      <vt:lpstr>PowerPoint Presentation</vt:lpstr>
      <vt:lpstr>Facts about Blue Water</vt:lpstr>
      <vt:lpstr>Our Specialists Worldwide</vt:lpstr>
      <vt:lpstr>Together We Create Solutions</vt:lpstr>
      <vt:lpstr>Our Solutions</vt:lpstr>
      <vt:lpstr>Our values – The Blue Water way</vt:lpstr>
      <vt:lpstr>Service &amp; Expertise</vt:lpstr>
      <vt:lpstr>BWS Chemical Logistics is a:</vt:lpstr>
      <vt:lpstr>PowerPoint Presentation</vt:lpstr>
      <vt:lpstr>Modes of Chemical Transportation Supported :</vt:lpstr>
      <vt:lpstr>Chemicals Industry – Differentiating  Certifications and Standards</vt:lpstr>
      <vt:lpstr>Tailor-made IT Systems</vt:lpstr>
      <vt:lpstr>PowerPoint Presentation</vt:lpstr>
      <vt:lpstr>PowerPoint Presentation</vt:lpstr>
      <vt:lpstr> Questions? 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Annegret Mutter</dc:creator>
  <cp:lastModifiedBy>David Phillip Thorpe</cp:lastModifiedBy>
  <cp:revision>83</cp:revision>
  <cp:lastPrinted>2022-01-27T21:13:36Z</cp:lastPrinted>
  <dcterms:created xsi:type="dcterms:W3CDTF">2021-03-16T11:13:55Z</dcterms:created>
  <dcterms:modified xsi:type="dcterms:W3CDTF">2023-09-05T19:10:49Z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0x0101000E8DC745ED8EAD439F1DE24CA2D72357</vt:lpwstr>
  </property>
</Properties>
</file>