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media/image22.bin" ContentType="image/png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0"/>
  </p:sldMasterIdLst>
  <p:notesMasterIdLst>
    <p:notesMasterId r:id="rId35"/>
  </p:notesMasterIdLst>
  <p:handoutMasterIdLst>
    <p:handoutMasterId r:id="rId36"/>
  </p:handoutMasterIdLst>
  <p:sldIdLst>
    <p:sldId id="2141412486" r:id="rId31"/>
    <p:sldId id="2141412433" r:id="rId32"/>
    <p:sldId id="2141412434" r:id="rId33"/>
    <p:sldId id="2141412487" r:id="rId34"/>
  </p:sldIdLst>
  <p:sldSz cx="12192000" cy="6858000"/>
  <p:notesSz cx="7104063" cy="10234613"/>
  <p:custDataLst>
    <p:tags r:id="rId37"/>
  </p:custDataLst>
  <p:defaultTextStyle>
    <a:defPPr>
      <a:defRPr lang="da-DK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FDF"/>
    <a:srgbClr val="EEEC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16" autoAdjust="0"/>
    <p:restoredTop sz="94915" autoAdjust="0"/>
  </p:normalViewPr>
  <p:slideViewPr>
    <p:cSldViewPr snapToGrid="0">
      <p:cViewPr varScale="1">
        <p:scale>
          <a:sx n="105" d="100"/>
          <a:sy n="105" d="100"/>
        </p:scale>
        <p:origin x="51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3702" y="1236"/>
      </p:cViewPr>
      <p:guideLst>
        <p:guide orient="horz" pos="3224"/>
        <p:guide pos="2238"/>
      </p:guideLst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presProps" Target="presProps.xml"/><Relationship Id="rId21" Type="http://schemas.openxmlformats.org/officeDocument/2006/relationships/customXml" Target="../customXml/item21.xml"/><Relationship Id="rId34" Type="http://schemas.openxmlformats.org/officeDocument/2006/relationships/slide" Target="slides/slide4.xml"/><Relationship Id="rId42" Type="http://schemas.openxmlformats.org/officeDocument/2006/relationships/tableStyles" Target="tableStyle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customXml" Target="../customXml/item29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slide" Target="slides/slide2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handoutMaster" Target="handoutMasters/handoutMaster1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slide" Target="slides/slide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slideMaster" Target="slideMasters/slideMaster1.xml"/><Relationship Id="rId35" Type="http://schemas.openxmlformats.org/officeDocument/2006/relationships/notesMaster" Target="notesMasters/notesMaster1.xml"/><Relationship Id="rId43" Type="http://schemas.microsoft.com/office/2018/10/relationships/authors" Target="authors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slide" Target="slides/slide3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78427" cy="511730"/>
          </a:xfrm>
          <a:prstGeom prst="rect">
            <a:avLst/>
          </a:prstGeom>
        </p:spPr>
        <p:txBody>
          <a:bodyPr vert="horz" lIns="99069" tIns="49535" rIns="99069" bIns="49535" rtlCol="0"/>
          <a:lstStyle>
            <a:lvl1pPr algn="l">
              <a:defRPr sz="1300"/>
            </a:lvl1pPr>
          </a:lstStyle>
          <a:p>
            <a:r>
              <a:rPr lang="da-DK">
                <a:latin typeface="Arial" panose="020B0604020202020204" pitchFamily="34" charset="0"/>
              </a:rPr>
              <a:t>Corporate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4" y="2"/>
            <a:ext cx="3078427" cy="511730"/>
          </a:xfrm>
          <a:prstGeom prst="rect">
            <a:avLst/>
          </a:prstGeom>
        </p:spPr>
        <p:txBody>
          <a:bodyPr vert="horz" lIns="99069" tIns="49535" rIns="99069" bIns="49535" rtlCol="0"/>
          <a:lstStyle>
            <a:lvl1pPr algn="r">
              <a:defRPr sz="1300"/>
            </a:lvl1pPr>
          </a:lstStyle>
          <a:p>
            <a:fld id="{DC3BA1FA-A638-4C7D-8122-FF3A573E0B0E}" type="datetime1">
              <a:rPr lang="da-DK" smtClean="0">
                <a:latin typeface="Arial" panose="020B0604020202020204" pitchFamily="34" charset="0"/>
              </a:rPr>
              <a:t>21-09-2023</a:t>
            </a:fld>
            <a:endParaRPr lang="da-DK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8427" cy="511730"/>
          </a:xfrm>
          <a:prstGeom prst="rect">
            <a:avLst/>
          </a:prstGeom>
        </p:spPr>
        <p:txBody>
          <a:bodyPr vert="horz" lIns="99069" tIns="49535" rIns="99069" bIns="49535" rtlCol="0" anchor="b"/>
          <a:lstStyle>
            <a:lvl1pPr algn="l">
              <a:defRPr sz="1300"/>
            </a:lvl1pPr>
          </a:lstStyle>
          <a:p>
            <a:endParaRPr lang="da-DK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4" y="9721107"/>
            <a:ext cx="3078427" cy="511730"/>
          </a:xfrm>
          <a:prstGeom prst="rect">
            <a:avLst/>
          </a:prstGeom>
        </p:spPr>
        <p:txBody>
          <a:bodyPr vert="horz" lIns="99069" tIns="49535" rIns="99069" bIns="49535" rtlCol="0" anchor="b"/>
          <a:lstStyle>
            <a:lvl1pPr algn="r">
              <a:defRPr sz="1300"/>
            </a:lvl1pPr>
          </a:lstStyle>
          <a:p>
            <a:fld id="{DDAA0478-C841-4656-A112-995A046BBD53}" type="slidenum">
              <a:rPr lang="da-DK" smtClean="0">
                <a:latin typeface="Arial" panose="020B0604020202020204" pitchFamily="34" charset="0"/>
              </a:rPr>
              <a:t>‹#›</a:t>
            </a:fld>
            <a:endParaRPr lang="da-DK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365907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78427" cy="511730"/>
          </a:xfrm>
          <a:prstGeom prst="rect">
            <a:avLst/>
          </a:prstGeom>
        </p:spPr>
        <p:txBody>
          <a:bodyPr vert="horz" lIns="99069" tIns="49535" rIns="99069" bIns="49535" rtlCol="0"/>
          <a:lstStyle>
            <a:lvl1pPr algn="l">
              <a:defRPr sz="1300">
                <a:latin typeface="Arial" panose="020B0604020202020204" pitchFamily="34" charset="0"/>
              </a:defRPr>
            </a:lvl1pPr>
          </a:lstStyle>
          <a:p>
            <a:r>
              <a:rPr lang="da-DK"/>
              <a:t>Corporate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4" y="2"/>
            <a:ext cx="3078427" cy="511730"/>
          </a:xfrm>
          <a:prstGeom prst="rect">
            <a:avLst/>
          </a:prstGeom>
        </p:spPr>
        <p:txBody>
          <a:bodyPr vert="horz" lIns="99069" tIns="49535" rIns="99069" bIns="49535" rtlCol="0"/>
          <a:lstStyle>
            <a:lvl1pPr algn="r">
              <a:defRPr sz="1300">
                <a:latin typeface="Arial" panose="020B0604020202020204" pitchFamily="34" charset="0"/>
              </a:defRPr>
            </a:lvl1pPr>
          </a:lstStyle>
          <a:p>
            <a:fld id="{EDCDB742-F56E-486B-AA08-3983C0101152}" type="datetime1">
              <a:rPr lang="da-DK" smtClean="0"/>
              <a:t>21-09-2023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9938"/>
            <a:ext cx="6818313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9" tIns="49535" rIns="99069" bIns="49535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2"/>
            <a:ext cx="5683250" cy="4605576"/>
          </a:xfrm>
          <a:prstGeom prst="rect">
            <a:avLst/>
          </a:prstGeom>
        </p:spPr>
        <p:txBody>
          <a:bodyPr vert="horz" lIns="99069" tIns="49535" rIns="99069" bIns="4953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4" y="9721107"/>
            <a:ext cx="3078427" cy="511730"/>
          </a:xfrm>
          <a:prstGeom prst="rect">
            <a:avLst/>
          </a:prstGeom>
        </p:spPr>
        <p:txBody>
          <a:bodyPr vert="horz" lIns="99069" tIns="49535" rIns="99069" bIns="49535" rtlCol="0" anchor="b"/>
          <a:lstStyle>
            <a:lvl1pPr algn="r">
              <a:defRPr sz="1300">
                <a:latin typeface="Arial" panose="020B0604020202020204" pitchFamily="34" charset="0"/>
              </a:defRPr>
            </a:lvl1pPr>
          </a:lstStyle>
          <a:p>
            <a:fld id="{1821CC9E-9DC7-4913-82D1-B757FEFCDEEE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1730"/>
          </a:xfrm>
          <a:prstGeom prst="rect">
            <a:avLst/>
          </a:prstGeom>
        </p:spPr>
        <p:txBody>
          <a:bodyPr vert="horz" lIns="99069" tIns="49535" rIns="99069" bIns="49535" rtlCol="0" anchor="b"/>
          <a:lstStyle>
            <a:lvl1pPr algn="l">
              <a:defRPr sz="1300">
                <a:latin typeface="Arial" panose="020B0604020202020204" pitchFamily="34" charset="0"/>
              </a:defRPr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6970965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121917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Front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C45CFC-CF93-43D1-8D88-6A0138832319}"/>
              </a:ext>
            </a:extLst>
          </p:cNvPr>
          <p:cNvSpPr/>
          <p:nvPr userDrawn="1"/>
        </p:nvSpPr>
        <p:spPr>
          <a:xfrm>
            <a:off x="0" y="0"/>
            <a:ext cx="12192000" cy="686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B0D2E8-857A-455B-A9AE-2C3A1319B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448000"/>
            <a:ext cx="10764000" cy="756000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4496D8-33FC-478B-8FEA-EDB60DE067DF}"/>
              </a:ext>
            </a:extLst>
          </p:cNvPr>
          <p:cNvSpPr txBox="1"/>
          <p:nvPr userDrawn="1"/>
        </p:nvSpPr>
        <p:spPr>
          <a:xfrm>
            <a:off x="384000" y="384000"/>
            <a:ext cx="2783840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en-GB" sz="1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Together we create solutions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F2446D-D2B0-4C59-B739-52A3D854F44E}"/>
              </a:ext>
            </a:extLst>
          </p:cNvPr>
          <p:cNvSpPr txBox="1"/>
          <p:nvPr userDrawn="1"/>
        </p:nvSpPr>
        <p:spPr>
          <a:xfrm>
            <a:off x="9024000" y="384000"/>
            <a:ext cx="2783840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r">
              <a:buNone/>
            </a:pP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www.bws.net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151ABB-0943-4C6F-8425-9ACD5E2618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9997" y="3276000"/>
            <a:ext cx="10764000" cy="39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79988" indent="0">
              <a:buNone/>
              <a:defRPr/>
            </a:lvl2pPr>
            <a:lvl3pPr marL="11999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5F50CE2-7A13-4075-B560-11FF9B1E4C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35999" y="6288000"/>
            <a:ext cx="7680000" cy="192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74E9A4-CF34-427B-AA9E-19A0DC0E5438}"/>
              </a:ext>
            </a:extLst>
          </p:cNvPr>
          <p:cNvSpPr/>
          <p:nvPr userDrawn="1"/>
        </p:nvSpPr>
        <p:spPr>
          <a:xfrm>
            <a:off x="288000" y="6264000"/>
            <a:ext cx="1176000" cy="2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4242DE-4B6F-42EF-B1DA-74A142C5F0ED}"/>
              </a:ext>
            </a:extLst>
          </p:cNvPr>
          <p:cNvSpPr txBox="1"/>
          <p:nvPr userDrawn="1"/>
        </p:nvSpPr>
        <p:spPr>
          <a:xfrm>
            <a:off x="384000" y="6295333"/>
            <a:ext cx="1104000" cy="184666"/>
          </a:xfrm>
          <a:prstGeom prst="rect">
            <a:avLst/>
          </a:prstGeom>
        </p:spPr>
        <p:txBody>
          <a:bodyPr wrap="square" lIns="0" tIns="0" rIns="0" bIns="0" rtlCol="0" anchor="b">
            <a:spAutoFit/>
          </a:bodyPr>
          <a:lstStyle/>
          <a:p>
            <a:pPr marL="0" indent="0">
              <a:buNone/>
            </a:pP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43F482-1E4A-446E-97A7-33C236D6EE96}"/>
              </a:ext>
            </a:extLst>
          </p:cNvPr>
          <p:cNvGrpSpPr>
            <a:grpSpLocks/>
          </p:cNvGrpSpPr>
          <p:nvPr userDrawn="1"/>
        </p:nvGrpSpPr>
        <p:grpSpPr>
          <a:xfrm>
            <a:off x="10656000" y="5615845"/>
            <a:ext cx="1152000" cy="864000"/>
            <a:chOff x="5720394" y="3912651"/>
            <a:chExt cx="975359" cy="73418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FB8644-CFA5-47BF-BD1A-ADA0B4206CBF}"/>
                </a:ext>
              </a:extLst>
            </p:cNvPr>
            <p:cNvSpPr/>
            <p:nvPr/>
          </p:nvSpPr>
          <p:spPr>
            <a:xfrm>
              <a:off x="6390191" y="3912746"/>
              <a:ext cx="146494" cy="282225"/>
            </a:xfrm>
            <a:custGeom>
              <a:avLst/>
              <a:gdLst>
                <a:gd name="connsiteX0" fmla="*/ 190 w 146494"/>
                <a:gd name="connsiteY0" fmla="*/ 278987 h 282225"/>
                <a:gd name="connsiteX1" fmla="*/ 11525 w 146494"/>
                <a:gd name="connsiteY1" fmla="*/ 282035 h 282225"/>
                <a:gd name="connsiteX2" fmla="*/ 47720 w 146494"/>
                <a:gd name="connsiteY2" fmla="*/ 250317 h 282225"/>
                <a:gd name="connsiteX3" fmla="*/ 83725 w 146494"/>
                <a:gd name="connsiteY3" fmla="*/ 282226 h 282225"/>
                <a:gd name="connsiteX4" fmla="*/ 117539 w 146494"/>
                <a:gd name="connsiteY4" fmla="*/ 250317 h 282225"/>
                <a:gd name="connsiteX5" fmla="*/ 146494 w 146494"/>
                <a:gd name="connsiteY5" fmla="*/ 280892 h 282225"/>
                <a:gd name="connsiteX6" fmla="*/ 146494 w 146494"/>
                <a:gd name="connsiteY6" fmla="*/ 209169 h 282225"/>
                <a:gd name="connsiteX7" fmla="*/ 75724 w 146494"/>
                <a:gd name="connsiteY7" fmla="*/ 209169 h 282225"/>
                <a:gd name="connsiteX8" fmla="*/ 75724 w 146494"/>
                <a:gd name="connsiteY8" fmla="*/ 166497 h 282225"/>
                <a:gd name="connsiteX9" fmla="*/ 133921 w 146494"/>
                <a:gd name="connsiteY9" fmla="*/ 166497 h 282225"/>
                <a:gd name="connsiteX10" fmla="*/ 133921 w 146494"/>
                <a:gd name="connsiteY10" fmla="*/ 100489 h 282225"/>
                <a:gd name="connsiteX11" fmla="*/ 75724 w 146494"/>
                <a:gd name="connsiteY11" fmla="*/ 100489 h 282225"/>
                <a:gd name="connsiteX12" fmla="*/ 75724 w 146494"/>
                <a:gd name="connsiteY12" fmla="*/ 65437 h 282225"/>
                <a:gd name="connsiteX13" fmla="*/ 140589 w 146494"/>
                <a:gd name="connsiteY13" fmla="*/ 65437 h 282225"/>
                <a:gd name="connsiteX14" fmla="*/ 140589 w 146494"/>
                <a:gd name="connsiteY14" fmla="*/ 0 h 282225"/>
                <a:gd name="connsiteX15" fmla="*/ 0 w 146494"/>
                <a:gd name="connsiteY15" fmla="*/ 0 h 282225"/>
                <a:gd name="connsiteX16" fmla="*/ 190 w 146494"/>
                <a:gd name="connsiteY16" fmla="*/ 278987 h 282225"/>
                <a:gd name="connsiteX17" fmla="*/ 190 w 146494"/>
                <a:gd name="connsiteY17" fmla="*/ 278987 h 28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6494" h="282225">
                  <a:moveTo>
                    <a:pt x="190" y="278987"/>
                  </a:moveTo>
                  <a:cubicBezTo>
                    <a:pt x="3524" y="280607"/>
                    <a:pt x="7144" y="281750"/>
                    <a:pt x="11525" y="282035"/>
                  </a:cubicBezTo>
                  <a:cubicBezTo>
                    <a:pt x="29623" y="283274"/>
                    <a:pt x="47720" y="269558"/>
                    <a:pt x="47720" y="250317"/>
                  </a:cubicBezTo>
                  <a:cubicBezTo>
                    <a:pt x="47720" y="269558"/>
                    <a:pt x="63627" y="282226"/>
                    <a:pt x="83725" y="282226"/>
                  </a:cubicBezTo>
                  <a:cubicBezTo>
                    <a:pt x="103823" y="282226"/>
                    <a:pt x="117539" y="269653"/>
                    <a:pt x="117539" y="250317"/>
                  </a:cubicBezTo>
                  <a:cubicBezTo>
                    <a:pt x="117539" y="267557"/>
                    <a:pt x="130016" y="278035"/>
                    <a:pt x="146494" y="280892"/>
                  </a:cubicBezTo>
                  <a:lnTo>
                    <a:pt x="146494" y="209169"/>
                  </a:lnTo>
                  <a:lnTo>
                    <a:pt x="75724" y="209169"/>
                  </a:lnTo>
                  <a:lnTo>
                    <a:pt x="75724" y="166497"/>
                  </a:lnTo>
                  <a:lnTo>
                    <a:pt x="133921" y="166497"/>
                  </a:lnTo>
                  <a:lnTo>
                    <a:pt x="133921" y="100489"/>
                  </a:lnTo>
                  <a:lnTo>
                    <a:pt x="75724" y="100489"/>
                  </a:lnTo>
                  <a:lnTo>
                    <a:pt x="75724" y="65437"/>
                  </a:lnTo>
                  <a:lnTo>
                    <a:pt x="140589" y="65437"/>
                  </a:lnTo>
                  <a:lnTo>
                    <a:pt x="140589" y="0"/>
                  </a:lnTo>
                  <a:lnTo>
                    <a:pt x="0" y="0"/>
                  </a:lnTo>
                  <a:lnTo>
                    <a:pt x="190" y="278987"/>
                  </a:lnTo>
                  <a:lnTo>
                    <a:pt x="190" y="2789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F767E1-AF76-4302-8369-E066E27DC746}"/>
                </a:ext>
              </a:extLst>
            </p:cNvPr>
            <p:cNvSpPr/>
            <p:nvPr/>
          </p:nvSpPr>
          <p:spPr>
            <a:xfrm>
              <a:off x="5999952" y="4206592"/>
              <a:ext cx="482917" cy="279844"/>
            </a:xfrm>
            <a:custGeom>
              <a:avLst/>
              <a:gdLst>
                <a:gd name="connsiteX0" fmla="*/ 342424 w 482917"/>
                <a:gd name="connsiteY0" fmla="*/ 68485 h 279844"/>
                <a:gd name="connsiteX1" fmla="*/ 342424 w 482917"/>
                <a:gd name="connsiteY1" fmla="*/ 279845 h 279844"/>
                <a:gd name="connsiteX2" fmla="*/ 482918 w 482917"/>
                <a:gd name="connsiteY2" fmla="*/ 279845 h 279844"/>
                <a:gd name="connsiteX3" fmla="*/ 482918 w 482917"/>
                <a:gd name="connsiteY3" fmla="*/ 213836 h 279844"/>
                <a:gd name="connsiteX4" fmla="*/ 418052 w 482917"/>
                <a:gd name="connsiteY4" fmla="*/ 213836 h 279844"/>
                <a:gd name="connsiteX5" fmla="*/ 418052 w 482917"/>
                <a:gd name="connsiteY5" fmla="*/ 171164 h 279844"/>
                <a:gd name="connsiteX6" fmla="*/ 476250 w 482917"/>
                <a:gd name="connsiteY6" fmla="*/ 171164 h 279844"/>
                <a:gd name="connsiteX7" fmla="*/ 476250 w 482917"/>
                <a:gd name="connsiteY7" fmla="*/ 105156 h 279844"/>
                <a:gd name="connsiteX8" fmla="*/ 418052 w 482917"/>
                <a:gd name="connsiteY8" fmla="*/ 105156 h 279844"/>
                <a:gd name="connsiteX9" fmla="*/ 418052 w 482917"/>
                <a:gd name="connsiteY9" fmla="*/ 70104 h 279844"/>
                <a:gd name="connsiteX10" fmla="*/ 482918 w 482917"/>
                <a:gd name="connsiteY10" fmla="*/ 70104 h 279844"/>
                <a:gd name="connsiteX11" fmla="*/ 482918 w 482917"/>
                <a:gd name="connsiteY11" fmla="*/ 12097 h 279844"/>
                <a:gd name="connsiteX12" fmla="*/ 473393 w 482917"/>
                <a:gd name="connsiteY12" fmla="*/ 13525 h 279844"/>
                <a:gd name="connsiteX13" fmla="*/ 437483 w 482917"/>
                <a:gd name="connsiteY13" fmla="*/ 0 h 279844"/>
                <a:gd name="connsiteX14" fmla="*/ 405765 w 482917"/>
                <a:gd name="connsiteY14" fmla="*/ 13621 h 279844"/>
                <a:gd name="connsiteX15" fmla="*/ 367379 w 482917"/>
                <a:gd name="connsiteY15" fmla="*/ 95 h 279844"/>
                <a:gd name="connsiteX16" fmla="*/ 333851 w 482917"/>
                <a:gd name="connsiteY16" fmla="*/ 13621 h 279844"/>
                <a:gd name="connsiteX17" fmla="*/ 297942 w 482917"/>
                <a:gd name="connsiteY17" fmla="*/ 95 h 279844"/>
                <a:gd name="connsiteX18" fmla="*/ 262890 w 482917"/>
                <a:gd name="connsiteY18" fmla="*/ 14573 h 279844"/>
                <a:gd name="connsiteX19" fmla="*/ 227838 w 482917"/>
                <a:gd name="connsiteY19" fmla="*/ 95 h 279844"/>
                <a:gd name="connsiteX20" fmla="*/ 194310 w 482917"/>
                <a:gd name="connsiteY20" fmla="*/ 13621 h 279844"/>
                <a:gd name="connsiteX21" fmla="*/ 158401 w 482917"/>
                <a:gd name="connsiteY21" fmla="*/ 95 h 279844"/>
                <a:gd name="connsiteX22" fmla="*/ 123349 w 482917"/>
                <a:gd name="connsiteY22" fmla="*/ 14573 h 279844"/>
                <a:gd name="connsiteX23" fmla="*/ 88392 w 482917"/>
                <a:gd name="connsiteY23" fmla="*/ 95 h 279844"/>
                <a:gd name="connsiteX24" fmla="*/ 65818 w 482917"/>
                <a:gd name="connsiteY24" fmla="*/ 11335 h 279844"/>
                <a:gd name="connsiteX25" fmla="*/ 0 w 482917"/>
                <a:gd name="connsiteY25" fmla="*/ 279845 h 279844"/>
                <a:gd name="connsiteX26" fmla="*/ 77914 w 482917"/>
                <a:gd name="connsiteY26" fmla="*/ 279845 h 279844"/>
                <a:gd name="connsiteX27" fmla="*/ 84201 w 482917"/>
                <a:gd name="connsiteY27" fmla="*/ 243840 h 279844"/>
                <a:gd name="connsiteX28" fmla="*/ 134969 w 482917"/>
                <a:gd name="connsiteY28" fmla="*/ 243840 h 279844"/>
                <a:gd name="connsiteX29" fmla="*/ 140494 w 482917"/>
                <a:gd name="connsiteY29" fmla="*/ 279845 h 279844"/>
                <a:gd name="connsiteX30" fmla="*/ 218789 w 482917"/>
                <a:gd name="connsiteY30" fmla="*/ 279845 h 279844"/>
                <a:gd name="connsiteX31" fmla="*/ 173831 w 482917"/>
                <a:gd name="connsiteY31" fmla="*/ 68485 h 279844"/>
                <a:gd name="connsiteX32" fmla="*/ 225742 w 482917"/>
                <a:gd name="connsiteY32" fmla="*/ 68485 h 279844"/>
                <a:gd name="connsiteX33" fmla="*/ 225742 w 482917"/>
                <a:gd name="connsiteY33" fmla="*/ 279845 h 279844"/>
                <a:gd name="connsiteX34" fmla="*/ 301371 w 482917"/>
                <a:gd name="connsiteY34" fmla="*/ 279845 h 279844"/>
                <a:gd name="connsiteX35" fmla="*/ 301371 w 482917"/>
                <a:gd name="connsiteY35" fmla="*/ 68485 h 279844"/>
                <a:gd name="connsiteX36" fmla="*/ 342614 w 482917"/>
                <a:gd name="connsiteY36" fmla="*/ 68485 h 279844"/>
                <a:gd name="connsiteX37" fmla="*/ 91821 w 482917"/>
                <a:gd name="connsiteY37" fmla="*/ 184690 h 279844"/>
                <a:gd name="connsiteX38" fmla="*/ 108871 w 482917"/>
                <a:gd name="connsiteY38" fmla="*/ 103727 h 279844"/>
                <a:gd name="connsiteX39" fmla="*/ 123254 w 482917"/>
                <a:gd name="connsiteY39" fmla="*/ 184690 h 279844"/>
                <a:gd name="connsiteX40" fmla="*/ 91821 w 482917"/>
                <a:gd name="connsiteY40" fmla="*/ 184690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82917" h="279844">
                  <a:moveTo>
                    <a:pt x="342424" y="68485"/>
                  </a:moveTo>
                  <a:lnTo>
                    <a:pt x="342424" y="279845"/>
                  </a:lnTo>
                  <a:lnTo>
                    <a:pt x="482918" y="279845"/>
                  </a:lnTo>
                  <a:lnTo>
                    <a:pt x="482918" y="213836"/>
                  </a:lnTo>
                  <a:lnTo>
                    <a:pt x="418052" y="213836"/>
                  </a:lnTo>
                  <a:lnTo>
                    <a:pt x="418052" y="171164"/>
                  </a:lnTo>
                  <a:lnTo>
                    <a:pt x="476250" y="171164"/>
                  </a:lnTo>
                  <a:lnTo>
                    <a:pt x="476250" y="105156"/>
                  </a:lnTo>
                  <a:lnTo>
                    <a:pt x="418052" y="105156"/>
                  </a:lnTo>
                  <a:lnTo>
                    <a:pt x="418052" y="70104"/>
                  </a:lnTo>
                  <a:lnTo>
                    <a:pt x="482918" y="70104"/>
                  </a:lnTo>
                  <a:lnTo>
                    <a:pt x="482918" y="12097"/>
                  </a:lnTo>
                  <a:cubicBezTo>
                    <a:pt x="480060" y="12954"/>
                    <a:pt x="476631" y="13525"/>
                    <a:pt x="473393" y="13525"/>
                  </a:cubicBezTo>
                  <a:cubicBezTo>
                    <a:pt x="459581" y="13525"/>
                    <a:pt x="447104" y="8382"/>
                    <a:pt x="437483" y="0"/>
                  </a:cubicBezTo>
                  <a:cubicBezTo>
                    <a:pt x="427958" y="7906"/>
                    <a:pt x="419100" y="13621"/>
                    <a:pt x="405765" y="13621"/>
                  </a:cubicBezTo>
                  <a:cubicBezTo>
                    <a:pt x="392430" y="13621"/>
                    <a:pt x="376904" y="7906"/>
                    <a:pt x="367379" y="95"/>
                  </a:cubicBezTo>
                  <a:cubicBezTo>
                    <a:pt x="357664" y="8572"/>
                    <a:pt x="347662" y="13621"/>
                    <a:pt x="333851" y="13621"/>
                  </a:cubicBezTo>
                  <a:cubicBezTo>
                    <a:pt x="320040" y="13621"/>
                    <a:pt x="307562" y="8477"/>
                    <a:pt x="297942" y="95"/>
                  </a:cubicBezTo>
                  <a:cubicBezTo>
                    <a:pt x="288417" y="8001"/>
                    <a:pt x="276130" y="14573"/>
                    <a:pt x="262890" y="14573"/>
                  </a:cubicBezTo>
                  <a:cubicBezTo>
                    <a:pt x="249650" y="14573"/>
                    <a:pt x="237458" y="7906"/>
                    <a:pt x="227838" y="95"/>
                  </a:cubicBezTo>
                  <a:cubicBezTo>
                    <a:pt x="218123" y="8572"/>
                    <a:pt x="208121" y="13621"/>
                    <a:pt x="194310" y="13621"/>
                  </a:cubicBezTo>
                  <a:cubicBezTo>
                    <a:pt x="180499" y="13621"/>
                    <a:pt x="168021" y="8477"/>
                    <a:pt x="158401" y="95"/>
                  </a:cubicBezTo>
                  <a:cubicBezTo>
                    <a:pt x="148876" y="8001"/>
                    <a:pt x="136684" y="14573"/>
                    <a:pt x="123349" y="14573"/>
                  </a:cubicBezTo>
                  <a:cubicBezTo>
                    <a:pt x="110014" y="14573"/>
                    <a:pt x="97917" y="7906"/>
                    <a:pt x="88392" y="95"/>
                  </a:cubicBezTo>
                  <a:cubicBezTo>
                    <a:pt x="81439" y="6096"/>
                    <a:pt x="74295" y="8287"/>
                    <a:pt x="65818" y="11335"/>
                  </a:cubicBezTo>
                  <a:lnTo>
                    <a:pt x="0" y="279845"/>
                  </a:lnTo>
                  <a:lnTo>
                    <a:pt x="77914" y="279845"/>
                  </a:lnTo>
                  <a:lnTo>
                    <a:pt x="84201" y="243840"/>
                  </a:lnTo>
                  <a:lnTo>
                    <a:pt x="134969" y="243840"/>
                  </a:lnTo>
                  <a:lnTo>
                    <a:pt x="140494" y="279845"/>
                  </a:lnTo>
                  <a:lnTo>
                    <a:pt x="218789" y="279845"/>
                  </a:lnTo>
                  <a:lnTo>
                    <a:pt x="173831" y="68485"/>
                  </a:lnTo>
                  <a:lnTo>
                    <a:pt x="225742" y="68485"/>
                  </a:lnTo>
                  <a:lnTo>
                    <a:pt x="225742" y="279845"/>
                  </a:lnTo>
                  <a:lnTo>
                    <a:pt x="301371" y="279845"/>
                  </a:lnTo>
                  <a:lnTo>
                    <a:pt x="301371" y="68485"/>
                  </a:lnTo>
                  <a:lnTo>
                    <a:pt x="342614" y="68485"/>
                  </a:lnTo>
                  <a:close/>
                  <a:moveTo>
                    <a:pt x="91821" y="184690"/>
                  </a:moveTo>
                  <a:lnTo>
                    <a:pt x="108871" y="103727"/>
                  </a:lnTo>
                  <a:lnTo>
                    <a:pt x="123254" y="184690"/>
                  </a:lnTo>
                  <a:lnTo>
                    <a:pt x="91821" y="18469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02F4693-4ECE-4FD4-B404-236D59CA4019}"/>
                </a:ext>
              </a:extLst>
            </p:cNvPr>
            <p:cNvSpPr/>
            <p:nvPr/>
          </p:nvSpPr>
          <p:spPr>
            <a:xfrm>
              <a:off x="5720394" y="4206782"/>
              <a:ext cx="328421" cy="279654"/>
            </a:xfrm>
            <a:custGeom>
              <a:avLst/>
              <a:gdLst>
                <a:gd name="connsiteX0" fmla="*/ 192310 w 328421"/>
                <a:gd name="connsiteY0" fmla="*/ 14002 h 279654"/>
                <a:gd name="connsiteX1" fmla="*/ 157353 w 328421"/>
                <a:gd name="connsiteY1" fmla="*/ 476 h 279654"/>
                <a:gd name="connsiteX2" fmla="*/ 124111 w 328421"/>
                <a:gd name="connsiteY2" fmla="*/ 13049 h 279654"/>
                <a:gd name="connsiteX3" fmla="*/ 104775 w 328421"/>
                <a:gd name="connsiteY3" fmla="*/ 139922 h 279654"/>
                <a:gd name="connsiteX4" fmla="*/ 74486 w 328421"/>
                <a:gd name="connsiteY4" fmla="*/ 0 h 279654"/>
                <a:gd name="connsiteX5" fmla="*/ 0 w 328421"/>
                <a:gd name="connsiteY5" fmla="*/ 0 h 279654"/>
                <a:gd name="connsiteX6" fmla="*/ 62294 w 328421"/>
                <a:gd name="connsiteY6" fmla="*/ 279654 h 279654"/>
                <a:gd name="connsiteX7" fmla="*/ 135731 w 328421"/>
                <a:gd name="connsiteY7" fmla="*/ 279654 h 279654"/>
                <a:gd name="connsiteX8" fmla="*/ 158306 w 328421"/>
                <a:gd name="connsiteY8" fmla="*/ 131636 h 279654"/>
                <a:gd name="connsiteX9" fmla="*/ 186500 w 328421"/>
                <a:gd name="connsiteY9" fmla="*/ 279654 h 279654"/>
                <a:gd name="connsiteX10" fmla="*/ 263462 w 328421"/>
                <a:gd name="connsiteY10" fmla="*/ 279654 h 279654"/>
                <a:gd name="connsiteX11" fmla="*/ 328422 w 328421"/>
                <a:gd name="connsiteY11" fmla="*/ 14764 h 279654"/>
                <a:gd name="connsiteX12" fmla="*/ 298228 w 328421"/>
                <a:gd name="connsiteY12" fmla="*/ 1715 h 279654"/>
                <a:gd name="connsiteX13" fmla="*/ 263176 w 328421"/>
                <a:gd name="connsiteY13" fmla="*/ 14288 h 279654"/>
                <a:gd name="connsiteX14" fmla="*/ 244316 w 328421"/>
                <a:gd name="connsiteY14" fmla="*/ 7715 h 279654"/>
                <a:gd name="connsiteX15" fmla="*/ 213931 w 328421"/>
                <a:gd name="connsiteY15" fmla="*/ 140018 h 279654"/>
                <a:gd name="connsiteX16" fmla="*/ 192405 w 328421"/>
                <a:gd name="connsiteY16" fmla="*/ 14002 h 279654"/>
                <a:gd name="connsiteX17" fmla="*/ 192405 w 328421"/>
                <a:gd name="connsiteY17" fmla="*/ 14002 h 27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8421" h="279654">
                  <a:moveTo>
                    <a:pt x="192310" y="14002"/>
                  </a:moveTo>
                  <a:cubicBezTo>
                    <a:pt x="178975" y="13526"/>
                    <a:pt x="166783" y="8573"/>
                    <a:pt x="157353" y="476"/>
                  </a:cubicBezTo>
                  <a:cubicBezTo>
                    <a:pt x="148304" y="8001"/>
                    <a:pt x="136779" y="12287"/>
                    <a:pt x="124111" y="13049"/>
                  </a:cubicBezTo>
                  <a:lnTo>
                    <a:pt x="104775" y="139922"/>
                  </a:lnTo>
                  <a:cubicBezTo>
                    <a:pt x="102203" y="119158"/>
                    <a:pt x="74486" y="0"/>
                    <a:pt x="74486" y="0"/>
                  </a:cubicBezTo>
                  <a:lnTo>
                    <a:pt x="0" y="0"/>
                  </a:lnTo>
                  <a:lnTo>
                    <a:pt x="62294" y="279654"/>
                  </a:lnTo>
                  <a:lnTo>
                    <a:pt x="135731" y="279654"/>
                  </a:lnTo>
                  <a:lnTo>
                    <a:pt x="158306" y="131636"/>
                  </a:lnTo>
                  <a:cubicBezTo>
                    <a:pt x="160877" y="150876"/>
                    <a:pt x="186500" y="279654"/>
                    <a:pt x="186500" y="279654"/>
                  </a:cubicBezTo>
                  <a:lnTo>
                    <a:pt x="263462" y="279654"/>
                  </a:lnTo>
                  <a:lnTo>
                    <a:pt x="328422" y="14764"/>
                  </a:lnTo>
                  <a:cubicBezTo>
                    <a:pt x="316992" y="12668"/>
                    <a:pt x="306515" y="8954"/>
                    <a:pt x="298228" y="1715"/>
                  </a:cubicBezTo>
                  <a:cubicBezTo>
                    <a:pt x="288703" y="9620"/>
                    <a:pt x="276511" y="14288"/>
                    <a:pt x="263176" y="14288"/>
                  </a:cubicBezTo>
                  <a:cubicBezTo>
                    <a:pt x="255842" y="14288"/>
                    <a:pt x="249936" y="11335"/>
                    <a:pt x="244316" y="7715"/>
                  </a:cubicBezTo>
                  <a:lnTo>
                    <a:pt x="213931" y="140018"/>
                  </a:lnTo>
                  <a:cubicBezTo>
                    <a:pt x="210979" y="119634"/>
                    <a:pt x="192405" y="14002"/>
                    <a:pt x="192405" y="14002"/>
                  </a:cubicBezTo>
                  <a:lnTo>
                    <a:pt x="192405" y="1400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B072D5-44CD-4C7B-87F2-96DBF630C080}"/>
                </a:ext>
              </a:extLst>
            </p:cNvPr>
            <p:cNvSpPr/>
            <p:nvPr/>
          </p:nvSpPr>
          <p:spPr>
            <a:xfrm>
              <a:off x="6496586" y="4205925"/>
              <a:ext cx="199167" cy="280320"/>
            </a:xfrm>
            <a:custGeom>
              <a:avLst/>
              <a:gdLst>
                <a:gd name="connsiteX0" fmla="*/ 75629 w 199167"/>
                <a:gd name="connsiteY0" fmla="*/ 762 h 280320"/>
                <a:gd name="connsiteX1" fmla="*/ 42196 w 199167"/>
                <a:gd name="connsiteY1" fmla="*/ 14002 h 280320"/>
                <a:gd name="connsiteX2" fmla="*/ 10763 w 199167"/>
                <a:gd name="connsiteY2" fmla="*/ 0 h 280320"/>
                <a:gd name="connsiteX3" fmla="*/ 191 w 199167"/>
                <a:gd name="connsiteY3" fmla="*/ 8953 h 280320"/>
                <a:gd name="connsiteX4" fmla="*/ 0 w 199167"/>
                <a:gd name="connsiteY4" fmla="*/ 280321 h 280320"/>
                <a:gd name="connsiteX5" fmla="*/ 75343 w 199167"/>
                <a:gd name="connsiteY5" fmla="*/ 280321 h 280320"/>
                <a:gd name="connsiteX6" fmla="*/ 75343 w 199167"/>
                <a:gd name="connsiteY6" fmla="*/ 163925 h 280320"/>
                <a:gd name="connsiteX7" fmla="*/ 117253 w 199167"/>
                <a:gd name="connsiteY7" fmla="*/ 280321 h 280320"/>
                <a:gd name="connsiteX8" fmla="*/ 199168 w 199167"/>
                <a:gd name="connsiteY8" fmla="*/ 280321 h 280320"/>
                <a:gd name="connsiteX9" fmla="*/ 142780 w 199167"/>
                <a:gd name="connsiteY9" fmla="*/ 163925 h 280320"/>
                <a:gd name="connsiteX10" fmla="*/ 186214 w 199167"/>
                <a:gd name="connsiteY10" fmla="*/ 93821 h 280320"/>
                <a:gd name="connsiteX11" fmla="*/ 75724 w 199167"/>
                <a:gd name="connsiteY11" fmla="*/ 762 h 280320"/>
                <a:gd name="connsiteX12" fmla="*/ 75724 w 199167"/>
                <a:gd name="connsiteY12" fmla="*/ 762 h 280320"/>
                <a:gd name="connsiteX13" fmla="*/ 75152 w 199167"/>
                <a:gd name="connsiteY13" fmla="*/ 131540 h 280320"/>
                <a:gd name="connsiteX14" fmla="*/ 75152 w 199167"/>
                <a:gd name="connsiteY14" fmla="*/ 65722 h 280320"/>
                <a:gd name="connsiteX15" fmla="*/ 110300 w 199167"/>
                <a:gd name="connsiteY15" fmla="*/ 97917 h 280320"/>
                <a:gd name="connsiteX16" fmla="*/ 79915 w 199167"/>
                <a:gd name="connsiteY16" fmla="*/ 131921 h 280320"/>
                <a:gd name="connsiteX17" fmla="*/ 75152 w 199167"/>
                <a:gd name="connsiteY17" fmla="*/ 131540 h 280320"/>
                <a:gd name="connsiteX18" fmla="*/ 75152 w 199167"/>
                <a:gd name="connsiteY18" fmla="*/ 131540 h 28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9167" h="280320">
                  <a:moveTo>
                    <a:pt x="75629" y="762"/>
                  </a:moveTo>
                  <a:cubicBezTo>
                    <a:pt x="68008" y="8382"/>
                    <a:pt x="51054" y="14097"/>
                    <a:pt x="42196" y="14002"/>
                  </a:cubicBezTo>
                  <a:cubicBezTo>
                    <a:pt x="27718" y="13716"/>
                    <a:pt x="20288" y="7810"/>
                    <a:pt x="10763" y="0"/>
                  </a:cubicBezTo>
                  <a:cubicBezTo>
                    <a:pt x="8382" y="4096"/>
                    <a:pt x="4763" y="7525"/>
                    <a:pt x="191" y="8953"/>
                  </a:cubicBezTo>
                  <a:lnTo>
                    <a:pt x="0" y="280321"/>
                  </a:lnTo>
                  <a:lnTo>
                    <a:pt x="75343" y="280321"/>
                  </a:lnTo>
                  <a:lnTo>
                    <a:pt x="75343" y="163925"/>
                  </a:lnTo>
                  <a:lnTo>
                    <a:pt x="117253" y="280321"/>
                  </a:lnTo>
                  <a:lnTo>
                    <a:pt x="199168" y="280321"/>
                  </a:lnTo>
                  <a:lnTo>
                    <a:pt x="142780" y="163925"/>
                  </a:lnTo>
                  <a:cubicBezTo>
                    <a:pt x="172879" y="152019"/>
                    <a:pt x="186214" y="124587"/>
                    <a:pt x="186214" y="93821"/>
                  </a:cubicBezTo>
                  <a:cubicBezTo>
                    <a:pt x="186214" y="20002"/>
                    <a:pt x="141351" y="762"/>
                    <a:pt x="75724" y="762"/>
                  </a:cubicBezTo>
                  <a:lnTo>
                    <a:pt x="75724" y="762"/>
                  </a:lnTo>
                  <a:close/>
                  <a:moveTo>
                    <a:pt x="75152" y="131540"/>
                  </a:moveTo>
                  <a:lnTo>
                    <a:pt x="75152" y="65722"/>
                  </a:lnTo>
                  <a:cubicBezTo>
                    <a:pt x="95631" y="64675"/>
                    <a:pt x="110300" y="74581"/>
                    <a:pt x="110300" y="97917"/>
                  </a:cubicBezTo>
                  <a:cubicBezTo>
                    <a:pt x="110300" y="115252"/>
                    <a:pt x="99727" y="131921"/>
                    <a:pt x="79915" y="131921"/>
                  </a:cubicBezTo>
                  <a:lnTo>
                    <a:pt x="75152" y="131540"/>
                  </a:lnTo>
                  <a:lnTo>
                    <a:pt x="75152" y="131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8B8D8D4-C2F5-4939-9C58-C10F48BF754C}"/>
                </a:ext>
              </a:extLst>
            </p:cNvPr>
            <p:cNvSpPr/>
            <p:nvPr/>
          </p:nvSpPr>
          <p:spPr>
            <a:xfrm>
              <a:off x="5852601" y="3912651"/>
              <a:ext cx="520636" cy="283940"/>
            </a:xfrm>
            <a:custGeom>
              <a:avLst/>
              <a:gdLst>
                <a:gd name="connsiteX0" fmla="*/ 77914 w 520636"/>
                <a:gd name="connsiteY0" fmla="*/ 104013 h 283940"/>
                <a:gd name="connsiteX1" fmla="*/ 77914 w 520636"/>
                <a:gd name="connsiteY1" fmla="*/ 58007 h 283940"/>
                <a:gd name="connsiteX2" fmla="*/ 79438 w 520636"/>
                <a:gd name="connsiteY2" fmla="*/ 58007 h 283940"/>
                <a:gd name="connsiteX3" fmla="*/ 106109 w 520636"/>
                <a:gd name="connsiteY3" fmla="*/ 80677 h 283940"/>
                <a:gd name="connsiteX4" fmla="*/ 76486 w 520636"/>
                <a:gd name="connsiteY4" fmla="*/ 104013 h 283940"/>
                <a:gd name="connsiteX5" fmla="*/ 77914 w 520636"/>
                <a:gd name="connsiteY5" fmla="*/ 104013 h 283940"/>
                <a:gd name="connsiteX6" fmla="*/ 77914 w 520636"/>
                <a:gd name="connsiteY6" fmla="*/ 221075 h 283940"/>
                <a:gd name="connsiteX7" fmla="*/ 77914 w 520636"/>
                <a:gd name="connsiteY7" fmla="*/ 169736 h 283940"/>
                <a:gd name="connsiteX8" fmla="*/ 77914 w 520636"/>
                <a:gd name="connsiteY8" fmla="*/ 169736 h 283940"/>
                <a:gd name="connsiteX9" fmla="*/ 109347 w 520636"/>
                <a:gd name="connsiteY9" fmla="*/ 195263 h 283940"/>
                <a:gd name="connsiteX10" fmla="*/ 78296 w 520636"/>
                <a:gd name="connsiteY10" fmla="*/ 221075 h 283940"/>
                <a:gd name="connsiteX11" fmla="*/ 77914 w 520636"/>
                <a:gd name="connsiteY11" fmla="*/ 221075 h 283940"/>
                <a:gd name="connsiteX12" fmla="*/ 203073 w 520636"/>
                <a:gd name="connsiteY12" fmla="*/ 205264 h 283940"/>
                <a:gd name="connsiteX13" fmla="*/ 133445 w 520636"/>
                <a:gd name="connsiteY13" fmla="*/ 139922 h 283940"/>
                <a:gd name="connsiteX14" fmla="*/ 133445 w 520636"/>
                <a:gd name="connsiteY14" fmla="*/ 139160 h 283940"/>
                <a:gd name="connsiteX15" fmla="*/ 185738 w 520636"/>
                <a:gd name="connsiteY15" fmla="*/ 83153 h 283940"/>
                <a:gd name="connsiteX16" fmla="*/ 89345 w 520636"/>
                <a:gd name="connsiteY16" fmla="*/ 0 h 283940"/>
                <a:gd name="connsiteX17" fmla="*/ 286 w 520636"/>
                <a:gd name="connsiteY17" fmla="*/ 0 h 283940"/>
                <a:gd name="connsiteX18" fmla="*/ 0 w 520636"/>
                <a:gd name="connsiteY18" fmla="*/ 283940 h 283940"/>
                <a:gd name="connsiteX19" fmla="*/ 23622 w 520636"/>
                <a:gd name="connsiteY19" fmla="*/ 251460 h 283940"/>
                <a:gd name="connsiteX20" fmla="*/ 58484 w 520636"/>
                <a:gd name="connsiteY20" fmla="*/ 282512 h 283940"/>
                <a:gd name="connsiteX21" fmla="*/ 93345 w 520636"/>
                <a:gd name="connsiteY21" fmla="*/ 251460 h 283940"/>
                <a:gd name="connsiteX22" fmla="*/ 128207 w 520636"/>
                <a:gd name="connsiteY22" fmla="*/ 282512 h 283940"/>
                <a:gd name="connsiteX23" fmla="*/ 163068 w 520636"/>
                <a:gd name="connsiteY23" fmla="*/ 251460 h 283940"/>
                <a:gd name="connsiteX24" fmla="*/ 197930 w 520636"/>
                <a:gd name="connsiteY24" fmla="*/ 282512 h 283940"/>
                <a:gd name="connsiteX25" fmla="*/ 232886 w 520636"/>
                <a:gd name="connsiteY25" fmla="*/ 251460 h 283940"/>
                <a:gd name="connsiteX26" fmla="*/ 267748 w 520636"/>
                <a:gd name="connsiteY26" fmla="*/ 282512 h 283940"/>
                <a:gd name="connsiteX27" fmla="*/ 302609 w 520636"/>
                <a:gd name="connsiteY27" fmla="*/ 251460 h 283940"/>
                <a:gd name="connsiteX28" fmla="*/ 337471 w 520636"/>
                <a:gd name="connsiteY28" fmla="*/ 282512 h 283940"/>
                <a:gd name="connsiteX29" fmla="*/ 372332 w 520636"/>
                <a:gd name="connsiteY29" fmla="*/ 251460 h 283940"/>
                <a:gd name="connsiteX30" fmla="*/ 407289 w 520636"/>
                <a:gd name="connsiteY30" fmla="*/ 282512 h 283940"/>
                <a:gd name="connsiteX31" fmla="*/ 442151 w 520636"/>
                <a:gd name="connsiteY31" fmla="*/ 251460 h 283940"/>
                <a:gd name="connsiteX32" fmla="*/ 477107 w 520636"/>
                <a:gd name="connsiteY32" fmla="*/ 282512 h 283940"/>
                <a:gd name="connsiteX33" fmla="*/ 511969 w 520636"/>
                <a:gd name="connsiteY33" fmla="*/ 251460 h 283940"/>
                <a:gd name="connsiteX34" fmla="*/ 520446 w 520636"/>
                <a:gd name="connsiteY34" fmla="*/ 272320 h 283940"/>
                <a:gd name="connsiteX35" fmla="*/ 520637 w 520636"/>
                <a:gd name="connsiteY35" fmla="*/ 0 h 283940"/>
                <a:gd name="connsiteX36" fmla="*/ 445008 w 520636"/>
                <a:gd name="connsiteY36" fmla="*/ 0 h 283940"/>
                <a:gd name="connsiteX37" fmla="*/ 445008 w 520636"/>
                <a:gd name="connsiteY37" fmla="*/ 176117 h 283940"/>
                <a:gd name="connsiteX38" fmla="*/ 443103 w 520636"/>
                <a:gd name="connsiteY38" fmla="*/ 200597 h 283940"/>
                <a:gd name="connsiteX39" fmla="*/ 425672 w 520636"/>
                <a:gd name="connsiteY39" fmla="*/ 213931 h 283940"/>
                <a:gd name="connsiteX40" fmla="*/ 408242 w 520636"/>
                <a:gd name="connsiteY40" fmla="*/ 200216 h 283940"/>
                <a:gd name="connsiteX41" fmla="*/ 406337 w 520636"/>
                <a:gd name="connsiteY41" fmla="*/ 175736 h 283940"/>
                <a:gd name="connsiteX42" fmla="*/ 406337 w 520636"/>
                <a:gd name="connsiteY42" fmla="*/ 0 h 283940"/>
                <a:gd name="connsiteX43" fmla="*/ 330708 w 520636"/>
                <a:gd name="connsiteY43" fmla="*/ 0 h 283940"/>
                <a:gd name="connsiteX44" fmla="*/ 330708 w 520636"/>
                <a:gd name="connsiteY44" fmla="*/ 182785 h 283940"/>
                <a:gd name="connsiteX45" fmla="*/ 332899 w 520636"/>
                <a:gd name="connsiteY45" fmla="*/ 213551 h 283940"/>
                <a:gd name="connsiteX46" fmla="*/ 278035 w 520636"/>
                <a:gd name="connsiteY46" fmla="*/ 213551 h 283940"/>
                <a:gd name="connsiteX47" fmla="*/ 278035 w 520636"/>
                <a:gd name="connsiteY47" fmla="*/ 0 h 283940"/>
                <a:gd name="connsiteX48" fmla="*/ 202406 w 520636"/>
                <a:gd name="connsiteY48" fmla="*/ 0 h 283940"/>
                <a:gd name="connsiteX49" fmla="*/ 202692 w 520636"/>
                <a:gd name="connsiteY49" fmla="*/ 205264 h 283940"/>
                <a:gd name="connsiteX50" fmla="*/ 202692 w 520636"/>
                <a:gd name="connsiteY50" fmla="*/ 205264 h 28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20636" h="283940">
                  <a:moveTo>
                    <a:pt x="77914" y="104013"/>
                  </a:moveTo>
                  <a:lnTo>
                    <a:pt x="77914" y="58007"/>
                  </a:lnTo>
                  <a:lnTo>
                    <a:pt x="79438" y="58007"/>
                  </a:lnTo>
                  <a:cubicBezTo>
                    <a:pt x="94774" y="58007"/>
                    <a:pt x="106109" y="64770"/>
                    <a:pt x="106109" y="80677"/>
                  </a:cubicBezTo>
                  <a:cubicBezTo>
                    <a:pt x="106109" y="98012"/>
                    <a:pt x="91821" y="104013"/>
                    <a:pt x="76486" y="104013"/>
                  </a:cubicBezTo>
                  <a:lnTo>
                    <a:pt x="77914" y="104013"/>
                  </a:lnTo>
                  <a:close/>
                  <a:moveTo>
                    <a:pt x="77914" y="221075"/>
                  </a:moveTo>
                  <a:lnTo>
                    <a:pt x="77914" y="169736"/>
                  </a:lnTo>
                  <a:lnTo>
                    <a:pt x="77914" y="169736"/>
                  </a:lnTo>
                  <a:cubicBezTo>
                    <a:pt x="95060" y="169736"/>
                    <a:pt x="109347" y="177165"/>
                    <a:pt x="109347" y="195263"/>
                  </a:cubicBezTo>
                  <a:cubicBezTo>
                    <a:pt x="109347" y="213360"/>
                    <a:pt x="94678" y="221075"/>
                    <a:pt x="78296" y="221075"/>
                  </a:cubicBezTo>
                  <a:lnTo>
                    <a:pt x="77914" y="221075"/>
                  </a:lnTo>
                  <a:close/>
                  <a:moveTo>
                    <a:pt x="203073" y="205264"/>
                  </a:moveTo>
                  <a:cubicBezTo>
                    <a:pt x="201359" y="167831"/>
                    <a:pt x="170593" y="142875"/>
                    <a:pt x="133445" y="139922"/>
                  </a:cubicBezTo>
                  <a:lnTo>
                    <a:pt x="133445" y="139160"/>
                  </a:lnTo>
                  <a:cubicBezTo>
                    <a:pt x="165354" y="139160"/>
                    <a:pt x="185738" y="114681"/>
                    <a:pt x="185738" y="83153"/>
                  </a:cubicBezTo>
                  <a:cubicBezTo>
                    <a:pt x="185738" y="22670"/>
                    <a:pt x="133826" y="0"/>
                    <a:pt x="89345" y="0"/>
                  </a:cubicBezTo>
                  <a:lnTo>
                    <a:pt x="286" y="0"/>
                  </a:lnTo>
                  <a:lnTo>
                    <a:pt x="0" y="283940"/>
                  </a:lnTo>
                  <a:cubicBezTo>
                    <a:pt x="11811" y="278321"/>
                    <a:pt x="23622" y="265462"/>
                    <a:pt x="23622" y="251460"/>
                  </a:cubicBezTo>
                  <a:cubicBezTo>
                    <a:pt x="23622" y="270701"/>
                    <a:pt x="39243" y="282512"/>
                    <a:pt x="58484" y="282512"/>
                  </a:cubicBezTo>
                  <a:cubicBezTo>
                    <a:pt x="77724" y="282512"/>
                    <a:pt x="93345" y="270701"/>
                    <a:pt x="93345" y="251460"/>
                  </a:cubicBezTo>
                  <a:cubicBezTo>
                    <a:pt x="93345" y="270701"/>
                    <a:pt x="108966" y="282512"/>
                    <a:pt x="128207" y="282512"/>
                  </a:cubicBezTo>
                  <a:cubicBezTo>
                    <a:pt x="147447" y="282512"/>
                    <a:pt x="163068" y="270701"/>
                    <a:pt x="163068" y="251460"/>
                  </a:cubicBezTo>
                  <a:cubicBezTo>
                    <a:pt x="163068" y="270701"/>
                    <a:pt x="178689" y="282512"/>
                    <a:pt x="197930" y="282512"/>
                  </a:cubicBezTo>
                  <a:cubicBezTo>
                    <a:pt x="217170" y="282512"/>
                    <a:pt x="232886" y="270701"/>
                    <a:pt x="232886" y="251460"/>
                  </a:cubicBezTo>
                  <a:cubicBezTo>
                    <a:pt x="232886" y="270701"/>
                    <a:pt x="248507" y="282512"/>
                    <a:pt x="267748" y="282512"/>
                  </a:cubicBezTo>
                  <a:cubicBezTo>
                    <a:pt x="286988" y="282512"/>
                    <a:pt x="302609" y="270701"/>
                    <a:pt x="302609" y="251460"/>
                  </a:cubicBezTo>
                  <a:cubicBezTo>
                    <a:pt x="302609" y="270701"/>
                    <a:pt x="318230" y="282512"/>
                    <a:pt x="337471" y="282512"/>
                  </a:cubicBezTo>
                  <a:cubicBezTo>
                    <a:pt x="356711" y="282512"/>
                    <a:pt x="372332" y="270701"/>
                    <a:pt x="372332" y="251460"/>
                  </a:cubicBezTo>
                  <a:cubicBezTo>
                    <a:pt x="372332" y="270701"/>
                    <a:pt x="387953" y="282512"/>
                    <a:pt x="407289" y="282512"/>
                  </a:cubicBezTo>
                  <a:cubicBezTo>
                    <a:pt x="426625" y="282512"/>
                    <a:pt x="442151" y="270701"/>
                    <a:pt x="442151" y="251460"/>
                  </a:cubicBezTo>
                  <a:cubicBezTo>
                    <a:pt x="442151" y="270701"/>
                    <a:pt x="457772" y="282512"/>
                    <a:pt x="477107" y="282512"/>
                  </a:cubicBezTo>
                  <a:cubicBezTo>
                    <a:pt x="496443" y="282512"/>
                    <a:pt x="511969" y="270701"/>
                    <a:pt x="511969" y="251460"/>
                  </a:cubicBezTo>
                  <a:cubicBezTo>
                    <a:pt x="511969" y="260128"/>
                    <a:pt x="515112" y="266224"/>
                    <a:pt x="520446" y="272320"/>
                  </a:cubicBezTo>
                  <a:lnTo>
                    <a:pt x="520637" y="0"/>
                  </a:lnTo>
                  <a:lnTo>
                    <a:pt x="445008" y="0"/>
                  </a:lnTo>
                  <a:lnTo>
                    <a:pt x="445008" y="176117"/>
                  </a:lnTo>
                  <a:cubicBezTo>
                    <a:pt x="445008" y="183166"/>
                    <a:pt x="445389" y="192786"/>
                    <a:pt x="443103" y="200597"/>
                  </a:cubicBezTo>
                  <a:cubicBezTo>
                    <a:pt x="441198" y="208026"/>
                    <a:pt x="436436" y="213931"/>
                    <a:pt x="425672" y="213931"/>
                  </a:cubicBezTo>
                  <a:cubicBezTo>
                    <a:pt x="414909" y="213931"/>
                    <a:pt x="410432" y="208026"/>
                    <a:pt x="408242" y="200216"/>
                  </a:cubicBezTo>
                  <a:cubicBezTo>
                    <a:pt x="406051" y="192786"/>
                    <a:pt x="406337" y="183166"/>
                    <a:pt x="406337" y="175736"/>
                  </a:cubicBezTo>
                  <a:lnTo>
                    <a:pt x="406337" y="0"/>
                  </a:lnTo>
                  <a:lnTo>
                    <a:pt x="330708" y="0"/>
                  </a:lnTo>
                  <a:lnTo>
                    <a:pt x="330708" y="182785"/>
                  </a:lnTo>
                  <a:cubicBezTo>
                    <a:pt x="330708" y="191453"/>
                    <a:pt x="330708" y="202121"/>
                    <a:pt x="332899" y="213551"/>
                  </a:cubicBezTo>
                  <a:lnTo>
                    <a:pt x="278035" y="213551"/>
                  </a:lnTo>
                  <a:lnTo>
                    <a:pt x="278035" y="0"/>
                  </a:lnTo>
                  <a:lnTo>
                    <a:pt x="202406" y="0"/>
                  </a:lnTo>
                  <a:cubicBezTo>
                    <a:pt x="202406" y="0"/>
                    <a:pt x="202978" y="212027"/>
                    <a:pt x="202692" y="205264"/>
                  </a:cubicBezTo>
                  <a:lnTo>
                    <a:pt x="202692" y="20526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grpSp>
          <p:nvGrpSpPr>
            <p:cNvPr id="20" name="Graphic 2">
              <a:extLst>
                <a:ext uri="{FF2B5EF4-FFF2-40B4-BE49-F238E27FC236}">
                  <a16:creationId xmlns:a16="http://schemas.microsoft.com/office/drawing/2014/main" id="{AD02F400-5176-4E42-9FED-B9E8D2E66CDD}"/>
                </a:ext>
              </a:extLst>
            </p:cNvPr>
            <p:cNvGrpSpPr/>
            <p:nvPr/>
          </p:nvGrpSpPr>
          <p:grpSpPr>
            <a:xfrm>
              <a:off x="5852410" y="4509678"/>
              <a:ext cx="684180" cy="137160"/>
              <a:chOff x="4218241" y="2802064"/>
              <a:chExt cx="684180" cy="137160"/>
            </a:xfrm>
            <a:solidFill>
              <a:srgbClr val="FFFFFF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BBB09F6-1554-4B42-9CA7-F1CA77C8C77B}"/>
                  </a:ext>
                </a:extLst>
              </p:cNvPr>
              <p:cNvSpPr/>
              <p:nvPr/>
            </p:nvSpPr>
            <p:spPr>
              <a:xfrm>
                <a:off x="4218241" y="2802064"/>
                <a:ext cx="73247" cy="137160"/>
              </a:xfrm>
              <a:custGeom>
                <a:avLst/>
                <a:gdLst>
                  <a:gd name="connsiteX0" fmla="*/ 572 w 73247"/>
                  <a:gd name="connsiteY0" fmla="*/ 131731 h 137160"/>
                  <a:gd name="connsiteX1" fmla="*/ 28861 w 73247"/>
                  <a:gd name="connsiteY1" fmla="*/ 137160 h 137160"/>
                  <a:gd name="connsiteX2" fmla="*/ 73247 w 73247"/>
                  <a:gd name="connsiteY2" fmla="*/ 92869 h 137160"/>
                  <a:gd name="connsiteX3" fmla="*/ 66389 w 73247"/>
                  <a:gd name="connsiteY3" fmla="*/ 69818 h 137160"/>
                  <a:gd name="connsiteX4" fmla="*/ 47911 w 73247"/>
                  <a:gd name="connsiteY4" fmla="*/ 53626 h 137160"/>
                  <a:gd name="connsiteX5" fmla="*/ 41053 w 73247"/>
                  <a:gd name="connsiteY5" fmla="*/ 48196 h 137160"/>
                  <a:gd name="connsiteX6" fmla="*/ 37338 w 73247"/>
                  <a:gd name="connsiteY6" fmla="*/ 40767 h 137160"/>
                  <a:gd name="connsiteX7" fmla="*/ 47149 w 73247"/>
                  <a:gd name="connsiteY7" fmla="*/ 32671 h 137160"/>
                  <a:gd name="connsiteX8" fmla="*/ 69342 w 73247"/>
                  <a:gd name="connsiteY8" fmla="*/ 46863 h 137160"/>
                  <a:gd name="connsiteX9" fmla="*/ 69342 w 73247"/>
                  <a:gd name="connsiteY9" fmla="*/ 6668 h 137160"/>
                  <a:gd name="connsiteX10" fmla="*/ 42577 w 73247"/>
                  <a:gd name="connsiteY10" fmla="*/ 0 h 137160"/>
                  <a:gd name="connsiteX11" fmla="*/ 0 w 73247"/>
                  <a:gd name="connsiteY11" fmla="*/ 43529 h 137160"/>
                  <a:gd name="connsiteX12" fmla="*/ 7620 w 73247"/>
                  <a:gd name="connsiteY12" fmla="*/ 66675 h 137160"/>
                  <a:gd name="connsiteX13" fmla="*/ 26289 w 73247"/>
                  <a:gd name="connsiteY13" fmla="*/ 83534 h 137160"/>
                  <a:gd name="connsiteX14" fmla="*/ 32576 w 73247"/>
                  <a:gd name="connsiteY14" fmla="*/ 88583 h 137160"/>
                  <a:gd name="connsiteX15" fmla="*/ 35528 w 73247"/>
                  <a:gd name="connsiteY15" fmla="*/ 95917 h 137160"/>
                  <a:gd name="connsiteX16" fmla="*/ 24479 w 73247"/>
                  <a:gd name="connsiteY16" fmla="*/ 104680 h 137160"/>
                  <a:gd name="connsiteX17" fmla="*/ 572 w 73247"/>
                  <a:gd name="connsiteY17" fmla="*/ 89916 h 137160"/>
                  <a:gd name="connsiteX18" fmla="*/ 572 w 73247"/>
                  <a:gd name="connsiteY18" fmla="*/ 131350 h 137160"/>
                  <a:gd name="connsiteX19" fmla="*/ 572 w 73247"/>
                  <a:gd name="connsiteY19" fmla="*/ 131350 h 13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3247" h="137160">
                    <a:moveTo>
                      <a:pt x="572" y="131731"/>
                    </a:moveTo>
                    <a:cubicBezTo>
                      <a:pt x="9430" y="135255"/>
                      <a:pt x="19241" y="137160"/>
                      <a:pt x="28861" y="137160"/>
                    </a:cubicBezTo>
                    <a:cubicBezTo>
                      <a:pt x="55150" y="137160"/>
                      <a:pt x="73247" y="117538"/>
                      <a:pt x="73247" y="92869"/>
                    </a:cubicBezTo>
                    <a:cubicBezTo>
                      <a:pt x="73247" y="82867"/>
                      <a:pt x="70866" y="75819"/>
                      <a:pt x="66389" y="69818"/>
                    </a:cubicBezTo>
                    <a:cubicBezTo>
                      <a:pt x="62103" y="63817"/>
                      <a:pt x="55816" y="58960"/>
                      <a:pt x="47911" y="53626"/>
                    </a:cubicBezTo>
                    <a:cubicBezTo>
                      <a:pt x="45911" y="52006"/>
                      <a:pt x="43148" y="50292"/>
                      <a:pt x="41053" y="48196"/>
                    </a:cubicBezTo>
                    <a:cubicBezTo>
                      <a:pt x="39052" y="46101"/>
                      <a:pt x="37338" y="43625"/>
                      <a:pt x="37338" y="40767"/>
                    </a:cubicBezTo>
                    <a:cubicBezTo>
                      <a:pt x="37338" y="35719"/>
                      <a:pt x="42672" y="32671"/>
                      <a:pt x="47149" y="32671"/>
                    </a:cubicBezTo>
                    <a:cubicBezTo>
                      <a:pt x="55816" y="32671"/>
                      <a:pt x="64865" y="40196"/>
                      <a:pt x="69342" y="46863"/>
                    </a:cubicBezTo>
                    <a:lnTo>
                      <a:pt x="69342" y="6668"/>
                    </a:lnTo>
                    <a:cubicBezTo>
                      <a:pt x="61436" y="2667"/>
                      <a:pt x="51626" y="0"/>
                      <a:pt x="42577" y="0"/>
                    </a:cubicBezTo>
                    <a:cubicBezTo>
                      <a:pt x="10382" y="0"/>
                      <a:pt x="0" y="28099"/>
                      <a:pt x="0" y="43529"/>
                    </a:cubicBezTo>
                    <a:cubicBezTo>
                      <a:pt x="0" y="53150"/>
                      <a:pt x="2953" y="60579"/>
                      <a:pt x="7620" y="66675"/>
                    </a:cubicBezTo>
                    <a:cubicBezTo>
                      <a:pt x="12383" y="72961"/>
                      <a:pt x="18860" y="78105"/>
                      <a:pt x="26289" y="83534"/>
                    </a:cubicBezTo>
                    <a:cubicBezTo>
                      <a:pt x="28670" y="85154"/>
                      <a:pt x="30861" y="86677"/>
                      <a:pt x="32576" y="88583"/>
                    </a:cubicBezTo>
                    <a:cubicBezTo>
                      <a:pt x="34385" y="90488"/>
                      <a:pt x="35528" y="92773"/>
                      <a:pt x="35528" y="95917"/>
                    </a:cubicBezTo>
                    <a:cubicBezTo>
                      <a:pt x="35528" y="101727"/>
                      <a:pt x="29623" y="104680"/>
                      <a:pt x="24479" y="104680"/>
                    </a:cubicBezTo>
                    <a:cubicBezTo>
                      <a:pt x="14859" y="104680"/>
                      <a:pt x="5810" y="97346"/>
                      <a:pt x="572" y="89916"/>
                    </a:cubicBezTo>
                    <a:lnTo>
                      <a:pt x="572" y="131350"/>
                    </a:lnTo>
                    <a:lnTo>
                      <a:pt x="572" y="131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B9F0176-7E4C-42CD-99F0-EC76D3789954}"/>
                  </a:ext>
                </a:extLst>
              </p:cNvPr>
              <p:cNvSpPr/>
              <p:nvPr/>
            </p:nvSpPr>
            <p:spPr>
              <a:xfrm>
                <a:off x="4296822" y="2804445"/>
                <a:ext cx="93344" cy="132492"/>
              </a:xfrm>
              <a:custGeom>
                <a:avLst/>
                <a:gdLst>
                  <a:gd name="connsiteX0" fmla="*/ 93345 w 93344"/>
                  <a:gd name="connsiteY0" fmla="*/ 132493 h 132492"/>
                  <a:gd name="connsiteX1" fmla="*/ 93345 w 93344"/>
                  <a:gd name="connsiteY1" fmla="*/ 0 h 132492"/>
                  <a:gd name="connsiteX2" fmla="*/ 55626 w 93344"/>
                  <a:gd name="connsiteY2" fmla="*/ 0 h 132492"/>
                  <a:gd name="connsiteX3" fmla="*/ 55626 w 93344"/>
                  <a:gd name="connsiteY3" fmla="*/ 47435 h 132492"/>
                  <a:gd name="connsiteX4" fmla="*/ 37719 w 93344"/>
                  <a:gd name="connsiteY4" fmla="*/ 47435 h 132492"/>
                  <a:gd name="connsiteX5" fmla="*/ 37719 w 93344"/>
                  <a:gd name="connsiteY5" fmla="*/ 0 h 132492"/>
                  <a:gd name="connsiteX6" fmla="*/ 0 w 93344"/>
                  <a:gd name="connsiteY6" fmla="*/ 0 h 132492"/>
                  <a:gd name="connsiteX7" fmla="*/ 0 w 93344"/>
                  <a:gd name="connsiteY7" fmla="*/ 132493 h 132492"/>
                  <a:gd name="connsiteX8" fmla="*/ 37719 w 93344"/>
                  <a:gd name="connsiteY8" fmla="*/ 132493 h 132492"/>
                  <a:gd name="connsiteX9" fmla="*/ 37719 w 93344"/>
                  <a:gd name="connsiteY9" fmla="*/ 78772 h 132492"/>
                  <a:gd name="connsiteX10" fmla="*/ 55626 w 93344"/>
                  <a:gd name="connsiteY10" fmla="*/ 78772 h 132492"/>
                  <a:gd name="connsiteX11" fmla="*/ 55626 w 93344"/>
                  <a:gd name="connsiteY11" fmla="*/ 132493 h 132492"/>
                  <a:gd name="connsiteX12" fmla="*/ 93345 w 93344"/>
                  <a:gd name="connsiteY12" fmla="*/ 132493 h 132492"/>
                  <a:gd name="connsiteX13" fmla="*/ 93345 w 93344"/>
                  <a:gd name="connsiteY13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344" h="132492">
                    <a:moveTo>
                      <a:pt x="93345" y="132493"/>
                    </a:moveTo>
                    <a:lnTo>
                      <a:pt x="93345" y="0"/>
                    </a:lnTo>
                    <a:lnTo>
                      <a:pt x="55626" y="0"/>
                    </a:lnTo>
                    <a:lnTo>
                      <a:pt x="55626" y="47435"/>
                    </a:lnTo>
                    <a:lnTo>
                      <a:pt x="37719" y="47435"/>
                    </a:ln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78772"/>
                    </a:lnTo>
                    <a:lnTo>
                      <a:pt x="55626" y="78772"/>
                    </a:lnTo>
                    <a:lnTo>
                      <a:pt x="55626" y="132493"/>
                    </a:lnTo>
                    <a:lnTo>
                      <a:pt x="93345" y="132493"/>
                    </a:lnTo>
                    <a:lnTo>
                      <a:pt x="93345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6219417-70DD-4514-8809-0808C7DD9257}"/>
                  </a:ext>
                </a:extLst>
              </p:cNvPr>
              <p:cNvSpPr/>
              <p:nvPr/>
            </p:nvSpPr>
            <p:spPr>
              <a:xfrm>
                <a:off x="4400740" y="2804445"/>
                <a:ext cx="37718" cy="132492"/>
              </a:xfrm>
              <a:custGeom>
                <a:avLst/>
                <a:gdLst>
                  <a:gd name="connsiteX0" fmla="*/ 37719 w 37718"/>
                  <a:gd name="connsiteY0" fmla="*/ 132493 h 132492"/>
                  <a:gd name="connsiteX1" fmla="*/ 37719 w 37718"/>
                  <a:gd name="connsiteY1" fmla="*/ 0 h 132492"/>
                  <a:gd name="connsiteX2" fmla="*/ 0 w 37718"/>
                  <a:gd name="connsiteY2" fmla="*/ 0 h 132492"/>
                  <a:gd name="connsiteX3" fmla="*/ 0 w 37718"/>
                  <a:gd name="connsiteY3" fmla="*/ 132493 h 132492"/>
                  <a:gd name="connsiteX4" fmla="*/ 37719 w 37718"/>
                  <a:gd name="connsiteY4" fmla="*/ 132493 h 132492"/>
                  <a:gd name="connsiteX5" fmla="*/ 37719 w 37718"/>
                  <a:gd name="connsiteY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718" h="132492">
                    <a:moveTo>
                      <a:pt x="37719" y="132493"/>
                    </a:move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8107EFCC-E69E-423F-A86D-F214F37D6F5A}"/>
                  </a:ext>
                </a:extLst>
              </p:cNvPr>
              <p:cNvSpPr/>
              <p:nvPr/>
            </p:nvSpPr>
            <p:spPr>
              <a:xfrm>
                <a:off x="4449032" y="2804445"/>
                <a:ext cx="92678" cy="132492"/>
              </a:xfrm>
              <a:custGeom>
                <a:avLst/>
                <a:gdLst>
                  <a:gd name="connsiteX0" fmla="*/ 37719 w 92678"/>
                  <a:gd name="connsiteY0" fmla="*/ 132493 h 132492"/>
                  <a:gd name="connsiteX1" fmla="*/ 37719 w 92678"/>
                  <a:gd name="connsiteY1" fmla="*/ 89059 h 132492"/>
                  <a:gd name="connsiteX2" fmla="*/ 92678 w 92678"/>
                  <a:gd name="connsiteY2" fmla="*/ 44958 h 132492"/>
                  <a:gd name="connsiteX3" fmla="*/ 34385 w 92678"/>
                  <a:gd name="connsiteY3" fmla="*/ 0 h 132492"/>
                  <a:gd name="connsiteX4" fmla="*/ 0 w 92678"/>
                  <a:gd name="connsiteY4" fmla="*/ 0 h 132492"/>
                  <a:gd name="connsiteX5" fmla="*/ 0 w 92678"/>
                  <a:gd name="connsiteY5" fmla="*/ 132493 h 132492"/>
                  <a:gd name="connsiteX6" fmla="*/ 37719 w 92678"/>
                  <a:gd name="connsiteY6" fmla="*/ 132493 h 132492"/>
                  <a:gd name="connsiteX7" fmla="*/ 54578 w 92678"/>
                  <a:gd name="connsiteY7" fmla="*/ 44482 h 132492"/>
                  <a:gd name="connsiteX8" fmla="*/ 37719 w 92678"/>
                  <a:gd name="connsiteY8" fmla="*/ 59246 h 132492"/>
                  <a:gd name="connsiteX9" fmla="*/ 37719 w 92678"/>
                  <a:gd name="connsiteY9" fmla="*/ 28670 h 132492"/>
                  <a:gd name="connsiteX10" fmla="*/ 40481 w 92678"/>
                  <a:gd name="connsiteY10" fmla="*/ 28480 h 132492"/>
                  <a:gd name="connsiteX11" fmla="*/ 54578 w 92678"/>
                  <a:gd name="connsiteY11" fmla="*/ 44482 h 132492"/>
                  <a:gd name="connsiteX12" fmla="*/ 54578 w 92678"/>
                  <a:gd name="connsiteY12" fmla="*/ 44482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678" h="132492">
                    <a:moveTo>
                      <a:pt x="37719" y="132493"/>
                    </a:moveTo>
                    <a:lnTo>
                      <a:pt x="37719" y="89059"/>
                    </a:lnTo>
                    <a:cubicBezTo>
                      <a:pt x="70485" y="89916"/>
                      <a:pt x="92678" y="79438"/>
                      <a:pt x="92678" y="44958"/>
                    </a:cubicBezTo>
                    <a:cubicBezTo>
                      <a:pt x="92678" y="10477"/>
                      <a:pt x="67342" y="0"/>
                      <a:pt x="34385" y="0"/>
                    </a:cubicBez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close/>
                    <a:moveTo>
                      <a:pt x="54578" y="44482"/>
                    </a:moveTo>
                    <a:cubicBezTo>
                      <a:pt x="54578" y="54292"/>
                      <a:pt x="48101" y="59722"/>
                      <a:pt x="37719" y="59246"/>
                    </a:cubicBezTo>
                    <a:lnTo>
                      <a:pt x="37719" y="28670"/>
                    </a:lnTo>
                    <a:lnTo>
                      <a:pt x="40481" y="28480"/>
                    </a:lnTo>
                    <a:cubicBezTo>
                      <a:pt x="49721" y="28480"/>
                      <a:pt x="54578" y="36004"/>
                      <a:pt x="54578" y="44482"/>
                    </a:cubicBezTo>
                    <a:lnTo>
                      <a:pt x="54578" y="4448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B830135-532D-4F21-98E8-3C651A24B8CD}"/>
                  </a:ext>
                </a:extLst>
              </p:cNvPr>
              <p:cNvSpPr/>
              <p:nvPr/>
            </p:nvSpPr>
            <p:spPr>
              <a:xfrm>
                <a:off x="4547330" y="2804445"/>
                <a:ext cx="92583" cy="132492"/>
              </a:xfrm>
              <a:custGeom>
                <a:avLst/>
                <a:gdLst>
                  <a:gd name="connsiteX0" fmla="*/ 37624 w 92583"/>
                  <a:gd name="connsiteY0" fmla="*/ 132493 h 132492"/>
                  <a:gd name="connsiteX1" fmla="*/ 37624 w 92583"/>
                  <a:gd name="connsiteY1" fmla="*/ 89059 h 132492"/>
                  <a:gd name="connsiteX2" fmla="*/ 92583 w 92583"/>
                  <a:gd name="connsiteY2" fmla="*/ 44958 h 132492"/>
                  <a:gd name="connsiteX3" fmla="*/ 34385 w 92583"/>
                  <a:gd name="connsiteY3" fmla="*/ 0 h 132492"/>
                  <a:gd name="connsiteX4" fmla="*/ 0 w 92583"/>
                  <a:gd name="connsiteY4" fmla="*/ 0 h 132492"/>
                  <a:gd name="connsiteX5" fmla="*/ 0 w 92583"/>
                  <a:gd name="connsiteY5" fmla="*/ 132493 h 132492"/>
                  <a:gd name="connsiteX6" fmla="*/ 37719 w 92583"/>
                  <a:gd name="connsiteY6" fmla="*/ 132493 h 132492"/>
                  <a:gd name="connsiteX7" fmla="*/ 54483 w 92583"/>
                  <a:gd name="connsiteY7" fmla="*/ 44482 h 132492"/>
                  <a:gd name="connsiteX8" fmla="*/ 37624 w 92583"/>
                  <a:gd name="connsiteY8" fmla="*/ 59246 h 132492"/>
                  <a:gd name="connsiteX9" fmla="*/ 37624 w 92583"/>
                  <a:gd name="connsiteY9" fmla="*/ 28670 h 132492"/>
                  <a:gd name="connsiteX10" fmla="*/ 40386 w 92583"/>
                  <a:gd name="connsiteY10" fmla="*/ 28480 h 132492"/>
                  <a:gd name="connsiteX11" fmla="*/ 54483 w 92583"/>
                  <a:gd name="connsiteY11" fmla="*/ 44482 h 132492"/>
                  <a:gd name="connsiteX12" fmla="*/ 54483 w 92583"/>
                  <a:gd name="connsiteY12" fmla="*/ 44482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583" h="132492">
                    <a:moveTo>
                      <a:pt x="37624" y="132493"/>
                    </a:moveTo>
                    <a:lnTo>
                      <a:pt x="37624" y="89059"/>
                    </a:lnTo>
                    <a:cubicBezTo>
                      <a:pt x="70295" y="89916"/>
                      <a:pt x="92583" y="79438"/>
                      <a:pt x="92583" y="44958"/>
                    </a:cubicBezTo>
                    <a:cubicBezTo>
                      <a:pt x="92583" y="10477"/>
                      <a:pt x="67247" y="0"/>
                      <a:pt x="34385" y="0"/>
                    </a:cubicBez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close/>
                    <a:moveTo>
                      <a:pt x="54483" y="44482"/>
                    </a:moveTo>
                    <a:cubicBezTo>
                      <a:pt x="54483" y="54292"/>
                      <a:pt x="48006" y="59722"/>
                      <a:pt x="37624" y="59246"/>
                    </a:cubicBezTo>
                    <a:lnTo>
                      <a:pt x="37624" y="28670"/>
                    </a:lnTo>
                    <a:lnTo>
                      <a:pt x="40386" y="28480"/>
                    </a:lnTo>
                    <a:cubicBezTo>
                      <a:pt x="49625" y="28480"/>
                      <a:pt x="54483" y="36004"/>
                      <a:pt x="54483" y="44482"/>
                    </a:cubicBezTo>
                    <a:lnTo>
                      <a:pt x="54483" y="4448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A27FC0D-B8FA-4DB8-8C87-99D269B33EB2}"/>
                  </a:ext>
                </a:extLst>
              </p:cNvPr>
              <p:cNvSpPr/>
              <p:nvPr/>
            </p:nvSpPr>
            <p:spPr>
              <a:xfrm>
                <a:off x="4645437" y="2804445"/>
                <a:ext cx="37718" cy="132492"/>
              </a:xfrm>
              <a:custGeom>
                <a:avLst/>
                <a:gdLst>
                  <a:gd name="connsiteX0" fmla="*/ 37719 w 37718"/>
                  <a:gd name="connsiteY0" fmla="*/ 132493 h 132492"/>
                  <a:gd name="connsiteX1" fmla="*/ 37719 w 37718"/>
                  <a:gd name="connsiteY1" fmla="*/ 0 h 132492"/>
                  <a:gd name="connsiteX2" fmla="*/ 0 w 37718"/>
                  <a:gd name="connsiteY2" fmla="*/ 0 h 132492"/>
                  <a:gd name="connsiteX3" fmla="*/ 0 w 37718"/>
                  <a:gd name="connsiteY3" fmla="*/ 132493 h 132492"/>
                  <a:gd name="connsiteX4" fmla="*/ 37719 w 37718"/>
                  <a:gd name="connsiteY4" fmla="*/ 132493 h 132492"/>
                  <a:gd name="connsiteX5" fmla="*/ 37719 w 37718"/>
                  <a:gd name="connsiteY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718" h="132492">
                    <a:moveTo>
                      <a:pt x="37719" y="132493"/>
                    </a:move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7E35E32-4344-4468-8A9D-EAB4D88F9C55}"/>
                  </a:ext>
                </a:extLst>
              </p:cNvPr>
              <p:cNvSpPr/>
              <p:nvPr/>
            </p:nvSpPr>
            <p:spPr>
              <a:xfrm>
                <a:off x="4693253" y="2804445"/>
                <a:ext cx="98393" cy="132492"/>
              </a:xfrm>
              <a:custGeom>
                <a:avLst/>
                <a:gdLst>
                  <a:gd name="connsiteX0" fmla="*/ 0 w 98393"/>
                  <a:gd name="connsiteY0" fmla="*/ 132493 h 132492"/>
                  <a:gd name="connsiteX1" fmla="*/ 36195 w 98393"/>
                  <a:gd name="connsiteY1" fmla="*/ 132493 h 132492"/>
                  <a:gd name="connsiteX2" fmla="*/ 36195 w 98393"/>
                  <a:gd name="connsiteY2" fmla="*/ 93726 h 132492"/>
                  <a:gd name="connsiteX3" fmla="*/ 33623 w 98393"/>
                  <a:gd name="connsiteY3" fmla="*/ 56483 h 132492"/>
                  <a:gd name="connsiteX4" fmla="*/ 34004 w 98393"/>
                  <a:gd name="connsiteY4" fmla="*/ 56102 h 132492"/>
                  <a:gd name="connsiteX5" fmla="*/ 62103 w 98393"/>
                  <a:gd name="connsiteY5" fmla="*/ 132493 h 132492"/>
                  <a:gd name="connsiteX6" fmla="*/ 98393 w 98393"/>
                  <a:gd name="connsiteY6" fmla="*/ 132493 h 132492"/>
                  <a:gd name="connsiteX7" fmla="*/ 98393 w 98393"/>
                  <a:gd name="connsiteY7" fmla="*/ 0 h 132492"/>
                  <a:gd name="connsiteX8" fmla="*/ 62103 w 98393"/>
                  <a:gd name="connsiteY8" fmla="*/ 0 h 132492"/>
                  <a:gd name="connsiteX9" fmla="*/ 62103 w 98393"/>
                  <a:gd name="connsiteY9" fmla="*/ 33719 h 132492"/>
                  <a:gd name="connsiteX10" fmla="*/ 66389 w 98393"/>
                  <a:gd name="connsiteY10" fmla="*/ 79343 h 132492"/>
                  <a:gd name="connsiteX11" fmla="*/ 66008 w 98393"/>
                  <a:gd name="connsiteY11" fmla="*/ 79724 h 132492"/>
                  <a:gd name="connsiteX12" fmla="*/ 35814 w 98393"/>
                  <a:gd name="connsiteY12" fmla="*/ 0 h 132492"/>
                  <a:gd name="connsiteX13" fmla="*/ 0 w 98393"/>
                  <a:gd name="connsiteY13" fmla="*/ 0 h 132492"/>
                  <a:gd name="connsiteX14" fmla="*/ 0 w 98393"/>
                  <a:gd name="connsiteY14" fmla="*/ 132493 h 132492"/>
                  <a:gd name="connsiteX15" fmla="*/ 0 w 98393"/>
                  <a:gd name="connsiteY1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8393" h="132492">
                    <a:moveTo>
                      <a:pt x="0" y="132493"/>
                    </a:moveTo>
                    <a:lnTo>
                      <a:pt x="36195" y="132493"/>
                    </a:lnTo>
                    <a:lnTo>
                      <a:pt x="36195" y="93726"/>
                    </a:lnTo>
                    <a:cubicBezTo>
                      <a:pt x="36195" y="81248"/>
                      <a:pt x="34576" y="68961"/>
                      <a:pt x="33623" y="56483"/>
                    </a:cubicBezTo>
                    <a:lnTo>
                      <a:pt x="34004" y="56102"/>
                    </a:lnTo>
                    <a:lnTo>
                      <a:pt x="62103" y="132493"/>
                    </a:lnTo>
                    <a:lnTo>
                      <a:pt x="98393" y="132493"/>
                    </a:lnTo>
                    <a:lnTo>
                      <a:pt x="98393" y="0"/>
                    </a:lnTo>
                    <a:lnTo>
                      <a:pt x="62103" y="0"/>
                    </a:lnTo>
                    <a:lnTo>
                      <a:pt x="62103" y="33719"/>
                    </a:lnTo>
                    <a:cubicBezTo>
                      <a:pt x="62103" y="48958"/>
                      <a:pt x="64865" y="64103"/>
                      <a:pt x="66389" y="79343"/>
                    </a:cubicBezTo>
                    <a:lnTo>
                      <a:pt x="66008" y="79724"/>
                    </a:lnTo>
                    <a:lnTo>
                      <a:pt x="35814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0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775732C-C4D8-46D8-8FD0-E718AB3136F3}"/>
                  </a:ext>
                </a:extLst>
              </p:cNvPr>
              <p:cNvSpPr/>
              <p:nvPr/>
            </p:nvSpPr>
            <p:spPr>
              <a:xfrm>
                <a:off x="4797742" y="2802159"/>
                <a:ext cx="104679" cy="137064"/>
              </a:xfrm>
              <a:custGeom>
                <a:avLst/>
                <a:gdLst>
                  <a:gd name="connsiteX0" fmla="*/ 52007 w 104679"/>
                  <a:gd name="connsiteY0" fmla="*/ 58198 h 137064"/>
                  <a:gd name="connsiteX1" fmla="*/ 52007 w 104679"/>
                  <a:gd name="connsiteY1" fmla="*/ 86106 h 137064"/>
                  <a:gd name="connsiteX2" fmla="*/ 65913 w 104679"/>
                  <a:gd name="connsiteY2" fmla="*/ 86106 h 137064"/>
                  <a:gd name="connsiteX3" fmla="*/ 52959 w 104679"/>
                  <a:gd name="connsiteY3" fmla="*/ 105061 h 137064"/>
                  <a:gd name="connsiteX4" fmla="*/ 38481 w 104679"/>
                  <a:gd name="connsiteY4" fmla="*/ 72390 h 137064"/>
                  <a:gd name="connsiteX5" fmla="*/ 54388 w 104679"/>
                  <a:gd name="connsiteY5" fmla="*/ 32004 h 137064"/>
                  <a:gd name="connsiteX6" fmla="*/ 65056 w 104679"/>
                  <a:gd name="connsiteY6" fmla="*/ 45530 h 137064"/>
                  <a:gd name="connsiteX7" fmla="*/ 101537 w 104679"/>
                  <a:gd name="connsiteY7" fmla="*/ 32671 h 137064"/>
                  <a:gd name="connsiteX8" fmla="*/ 54007 w 104679"/>
                  <a:gd name="connsiteY8" fmla="*/ 0 h 137064"/>
                  <a:gd name="connsiteX9" fmla="*/ 0 w 104679"/>
                  <a:gd name="connsiteY9" fmla="*/ 69247 h 137064"/>
                  <a:gd name="connsiteX10" fmla="*/ 54388 w 104679"/>
                  <a:gd name="connsiteY10" fmla="*/ 137065 h 137064"/>
                  <a:gd name="connsiteX11" fmla="*/ 104680 w 104679"/>
                  <a:gd name="connsiteY11" fmla="*/ 63818 h 137064"/>
                  <a:gd name="connsiteX12" fmla="*/ 104489 w 104679"/>
                  <a:gd name="connsiteY12" fmla="*/ 58198 h 137064"/>
                  <a:gd name="connsiteX13" fmla="*/ 51911 w 104679"/>
                  <a:gd name="connsiteY13" fmla="*/ 58198 h 13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679" h="137064">
                    <a:moveTo>
                      <a:pt x="52007" y="58198"/>
                    </a:moveTo>
                    <a:lnTo>
                      <a:pt x="52007" y="86106"/>
                    </a:lnTo>
                    <a:lnTo>
                      <a:pt x="65913" y="86106"/>
                    </a:lnTo>
                    <a:cubicBezTo>
                      <a:pt x="66104" y="93821"/>
                      <a:pt x="62960" y="105061"/>
                      <a:pt x="52959" y="105061"/>
                    </a:cubicBezTo>
                    <a:cubicBezTo>
                      <a:pt x="38291" y="105061"/>
                      <a:pt x="39053" y="81915"/>
                      <a:pt x="38481" y="72390"/>
                    </a:cubicBezTo>
                    <a:cubicBezTo>
                      <a:pt x="38481" y="62389"/>
                      <a:pt x="37052" y="32004"/>
                      <a:pt x="54388" y="32004"/>
                    </a:cubicBezTo>
                    <a:cubicBezTo>
                      <a:pt x="61055" y="32004"/>
                      <a:pt x="64770" y="40291"/>
                      <a:pt x="65056" y="45530"/>
                    </a:cubicBezTo>
                    <a:lnTo>
                      <a:pt x="101537" y="32671"/>
                    </a:lnTo>
                    <a:cubicBezTo>
                      <a:pt x="93440" y="13526"/>
                      <a:pt x="76581" y="0"/>
                      <a:pt x="54007" y="0"/>
                    </a:cubicBezTo>
                    <a:cubicBezTo>
                      <a:pt x="13145" y="0"/>
                      <a:pt x="0" y="36386"/>
                      <a:pt x="0" y="69247"/>
                    </a:cubicBezTo>
                    <a:cubicBezTo>
                      <a:pt x="0" y="102108"/>
                      <a:pt x="13335" y="137065"/>
                      <a:pt x="54388" y="137065"/>
                    </a:cubicBezTo>
                    <a:cubicBezTo>
                      <a:pt x="98012" y="137065"/>
                      <a:pt x="104680" y="96488"/>
                      <a:pt x="104680" y="63818"/>
                    </a:cubicBezTo>
                    <a:lnTo>
                      <a:pt x="104489" y="58198"/>
                    </a:lnTo>
                    <a:lnTo>
                      <a:pt x="51911" y="5819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</p:grpSp>
      </p:grp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BD9D99B5-E1BA-5291-82AC-D3E8585BC0E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6D2CEA9-C26D-468E-931E-70E36C7E8D5C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E9BCAAAF-7127-4204-66F1-92B162624E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 hidden="1">
            <a:extLst>
              <a:ext uri="{FF2B5EF4-FFF2-40B4-BE49-F238E27FC236}">
                <a16:creationId xmlns:a16="http://schemas.microsoft.com/office/drawing/2014/main" id="{DD3F4C39-1C44-4535-5B5E-FD65845656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382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25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5000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5000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Choice>
    <mc:Fallback xmlns="" xmlns:a16="http://schemas.microsoft.com/office/drawing/2014/main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 Header+Bullets+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D73177D0-F2E3-426F-8429-A990848296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40000" y="1404000"/>
            <a:ext cx="4510800" cy="26064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1EB66785-52EA-AD0B-87F9-97A22825F72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3300238-88CA-4388-9BD8-C4048914DAF9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E45888A5-773D-D9D6-3B60-7904C173C8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E7EBA152-C6F4-6E83-1FF5-61D66C66D52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7731A092-10DE-7EA4-8909-998408E9CF3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20000" y="1403350"/>
            <a:ext cx="6444000" cy="4680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 marL="1206000">
              <a:defRPr/>
            </a:lvl5pPr>
            <a:lvl7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7pPr>
            <a:lvl8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8pPr>
            <a:lvl9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9pPr>
          </a:lstStyle>
          <a:p>
            <a:pPr lvl="0"/>
            <a:r>
              <a:rPr lang="en-GB" dirty="0"/>
              <a:t>Level 1 (Enter &amp; TAB to view next text style, SHIFT+TAB to view previous text style)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</a:t>
            </a:r>
          </a:p>
          <a:p>
            <a:pPr lvl="3"/>
            <a:r>
              <a:rPr lang="en-GB" dirty="0"/>
              <a:t>Level 4</a:t>
            </a:r>
          </a:p>
          <a:p>
            <a:pPr lvl="4"/>
            <a:r>
              <a:rPr lang="en-GB" dirty="0"/>
              <a:t>Level 5</a:t>
            </a:r>
          </a:p>
          <a:p>
            <a:pPr lvl="6"/>
            <a:r>
              <a:rPr lang="en-GB" dirty="0"/>
              <a:t>Level 6</a:t>
            </a:r>
          </a:p>
          <a:p>
            <a:pPr lvl="7"/>
            <a:r>
              <a:rPr lang="en-GB" dirty="0"/>
              <a:t>Level 7</a:t>
            </a:r>
          </a:p>
          <a:p>
            <a:pPr lvl="7"/>
            <a:r>
              <a:rPr lang="en-GB" dirty="0"/>
              <a:t>Level 8</a:t>
            </a:r>
          </a:p>
          <a:p>
            <a:pPr lvl="8"/>
            <a:r>
              <a:rPr lang="en-GB" dirty="0"/>
              <a:t>Level 9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B6201DC-43AE-8671-C7F2-9BCA6516A98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440000" y="4010400"/>
            <a:ext cx="4510800" cy="26064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</p:spTree>
    <p:extLst>
      <p:ext uri="{BB962C8B-B14F-4D97-AF65-F5344CB8AC3E}">
        <p14:creationId xmlns:p14="http://schemas.microsoft.com/office/powerpoint/2010/main" val="2392483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Header+Bullets+1 image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D73177D0-F2E3-426F-8429-A990848296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1200" y="1404001"/>
            <a:ext cx="11709600" cy="1980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1EB66785-52EA-AD0B-87F9-97A22825F72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3300238-88CA-4388-9BD8-C4048914DAF9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E45888A5-773D-D9D6-3B60-7904C173C8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E7EBA152-C6F4-6E83-1FF5-61D66C66D52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7731A092-10DE-7EA4-8909-998408E9CF3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20000" y="3672000"/>
            <a:ext cx="10764000" cy="2412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 marL="1206000">
              <a:defRPr/>
            </a:lvl5pPr>
            <a:lvl7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7pPr>
            <a:lvl8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8pPr>
            <a:lvl9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9pPr>
          </a:lstStyle>
          <a:p>
            <a:pPr lvl="0"/>
            <a:r>
              <a:rPr lang="en-GB" dirty="0"/>
              <a:t>Level 1 (Enter &amp; TAB to view next text style, SHIFT+TAB to view previous text style)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</a:t>
            </a:r>
          </a:p>
          <a:p>
            <a:pPr lvl="3"/>
            <a:r>
              <a:rPr lang="en-GB" dirty="0"/>
              <a:t>Level 4</a:t>
            </a:r>
          </a:p>
          <a:p>
            <a:pPr lvl="4"/>
            <a:r>
              <a:rPr lang="en-GB" dirty="0"/>
              <a:t>Level 5</a:t>
            </a:r>
          </a:p>
          <a:p>
            <a:pPr lvl="6"/>
            <a:r>
              <a:rPr lang="en-GB" dirty="0"/>
              <a:t>Level 6</a:t>
            </a:r>
          </a:p>
          <a:p>
            <a:pPr lvl="7"/>
            <a:r>
              <a:rPr lang="en-GB" dirty="0"/>
              <a:t>Level 7</a:t>
            </a:r>
          </a:p>
          <a:p>
            <a:pPr lvl="7"/>
            <a:r>
              <a:rPr lang="en-GB" dirty="0"/>
              <a:t>Level 8</a:t>
            </a:r>
          </a:p>
          <a:p>
            <a:pPr lvl="8"/>
            <a:r>
              <a:rPr lang="en-GB" dirty="0"/>
              <a:t>Level 9</a:t>
            </a:r>
          </a:p>
        </p:txBody>
      </p:sp>
    </p:spTree>
    <p:extLst>
      <p:ext uri="{BB962C8B-B14F-4D97-AF65-F5344CB8AC3E}">
        <p14:creationId xmlns:p14="http://schemas.microsoft.com/office/powerpoint/2010/main" val="43051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Header+Bullets+2 images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D73177D0-F2E3-426F-8429-A990848296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1200" y="1404001"/>
            <a:ext cx="5860800" cy="1980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1EB66785-52EA-AD0B-87F9-97A22825F72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3300238-88CA-4388-9BD8-C4048914DAF9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E45888A5-773D-D9D6-3B60-7904C173C8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E7EBA152-C6F4-6E83-1FF5-61D66C66D52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7731A092-10DE-7EA4-8909-998408E9CF3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20000" y="3672000"/>
            <a:ext cx="10764000" cy="2412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 marL="1206000">
              <a:defRPr/>
            </a:lvl5pPr>
            <a:lvl7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7pPr>
            <a:lvl8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8pPr>
            <a:lvl9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9pPr>
          </a:lstStyle>
          <a:p>
            <a:pPr lvl="0"/>
            <a:r>
              <a:rPr lang="en-GB" dirty="0"/>
              <a:t>Level 1 (Enter &amp; TAB to view next text style, SHIFT+TAB to view previous text style)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</a:t>
            </a:r>
          </a:p>
          <a:p>
            <a:pPr lvl="3"/>
            <a:r>
              <a:rPr lang="en-GB" dirty="0"/>
              <a:t>Level 4</a:t>
            </a:r>
          </a:p>
          <a:p>
            <a:pPr lvl="4"/>
            <a:r>
              <a:rPr lang="en-GB" dirty="0"/>
              <a:t>Level 5</a:t>
            </a:r>
          </a:p>
          <a:p>
            <a:pPr lvl="6"/>
            <a:r>
              <a:rPr lang="en-GB" dirty="0"/>
              <a:t>Level 6</a:t>
            </a:r>
          </a:p>
          <a:p>
            <a:pPr lvl="7"/>
            <a:r>
              <a:rPr lang="en-GB" dirty="0"/>
              <a:t>Level 7</a:t>
            </a:r>
          </a:p>
          <a:p>
            <a:pPr lvl="7"/>
            <a:r>
              <a:rPr lang="en-GB" dirty="0"/>
              <a:t>Level 8</a:t>
            </a:r>
          </a:p>
          <a:p>
            <a:pPr lvl="8"/>
            <a:r>
              <a:rPr lang="en-GB" dirty="0"/>
              <a:t>Level 9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4394360-BE2E-9ADB-8369-D55AD9E8A7F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00802" y="1404001"/>
            <a:ext cx="5850000" cy="1980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</p:spTree>
    <p:extLst>
      <p:ext uri="{BB962C8B-B14F-4D97-AF65-F5344CB8AC3E}">
        <p14:creationId xmlns:p14="http://schemas.microsoft.com/office/powerpoint/2010/main" val="287712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Header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647BF-4C7D-4A55-85FB-532F00C0C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504DF-510C-439F-996B-74061B2815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000" y="1404000"/>
            <a:ext cx="10764000" cy="46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79988" indent="0">
              <a:buNone/>
              <a:defRPr/>
            </a:lvl2pPr>
            <a:lvl3pPr marL="11999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946931F3-2018-91BD-FB38-A1C74566899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55064FF-FC30-4FD6-A4EF-CE34DA2FD9D9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2429D978-7AEC-206C-B08E-206A5520DCC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7663D2D3-16B8-DB24-2E27-5BE0018F17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8936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Ma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BCC3B81-F2FF-4B70-B54B-A70EE0553B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0000" y="1332000"/>
            <a:ext cx="11723400" cy="5292000"/>
          </a:xfrm>
          <a:custGeom>
            <a:avLst/>
            <a:gdLst>
              <a:gd name="connsiteX0" fmla="*/ 0 w 8784000"/>
              <a:gd name="connsiteY0" fmla="*/ 0 h 4788000"/>
              <a:gd name="connsiteX1" fmla="*/ 8172000 w 8784000"/>
              <a:gd name="connsiteY1" fmla="*/ 0 h 4788000"/>
              <a:gd name="connsiteX2" fmla="*/ 8208000 w 8784000"/>
              <a:gd name="connsiteY2" fmla="*/ 0 h 4788000"/>
              <a:gd name="connsiteX3" fmla="*/ 8211600 w 8784000"/>
              <a:gd name="connsiteY3" fmla="*/ 0 h 4788000"/>
              <a:gd name="connsiteX4" fmla="*/ 8211600 w 8784000"/>
              <a:gd name="connsiteY4" fmla="*/ 464400 h 4788000"/>
              <a:gd name="connsiteX5" fmla="*/ 8783999 w 8784000"/>
              <a:gd name="connsiteY5" fmla="*/ 464400 h 4788000"/>
              <a:gd name="connsiteX6" fmla="*/ 8783999 w 8784000"/>
              <a:gd name="connsiteY6" fmla="*/ 468000 h 4788000"/>
              <a:gd name="connsiteX7" fmla="*/ 8784000 w 8784000"/>
              <a:gd name="connsiteY7" fmla="*/ 468000 h 4788000"/>
              <a:gd name="connsiteX8" fmla="*/ 8784000 w 8784000"/>
              <a:gd name="connsiteY8" fmla="*/ 4788000 h 4788000"/>
              <a:gd name="connsiteX9" fmla="*/ 0 w 8784000"/>
              <a:gd name="connsiteY9" fmla="*/ 4788000 h 4788000"/>
              <a:gd name="connsiteX0" fmla="*/ 0 w 8792550"/>
              <a:gd name="connsiteY0" fmla="*/ 0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0 h 4788000"/>
              <a:gd name="connsiteX4" fmla="*/ 8211600 w 8792550"/>
              <a:gd name="connsiteY4" fmla="*/ 464400 h 4788000"/>
              <a:gd name="connsiteX5" fmla="*/ 8783999 w 8792550"/>
              <a:gd name="connsiteY5" fmla="*/ 464400 h 4788000"/>
              <a:gd name="connsiteX6" fmla="*/ 8783999 w 8792550"/>
              <a:gd name="connsiteY6" fmla="*/ 468000 h 4788000"/>
              <a:gd name="connsiteX7" fmla="*/ 8784000 w 8792550"/>
              <a:gd name="connsiteY7" fmla="*/ 468000 h 4788000"/>
              <a:gd name="connsiteX8" fmla="*/ 8792550 w 8792550"/>
              <a:gd name="connsiteY8" fmla="*/ 886800 h 4788000"/>
              <a:gd name="connsiteX9" fmla="*/ 8784000 w 8792550"/>
              <a:gd name="connsiteY9" fmla="*/ 4788000 h 4788000"/>
              <a:gd name="connsiteX10" fmla="*/ 0 w 8792550"/>
              <a:gd name="connsiteY10" fmla="*/ 4788000 h 4788000"/>
              <a:gd name="connsiteX11" fmla="*/ 0 w 8792550"/>
              <a:gd name="connsiteY11" fmla="*/ 0 h 4788000"/>
              <a:gd name="connsiteX0" fmla="*/ 0 w 8792550"/>
              <a:gd name="connsiteY0" fmla="*/ 0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0 h 4788000"/>
              <a:gd name="connsiteX4" fmla="*/ 8211600 w 8792550"/>
              <a:gd name="connsiteY4" fmla="*/ 464400 h 4788000"/>
              <a:gd name="connsiteX5" fmla="*/ 8783999 w 8792550"/>
              <a:gd name="connsiteY5" fmla="*/ 464400 h 4788000"/>
              <a:gd name="connsiteX6" fmla="*/ 8783999 w 8792550"/>
              <a:gd name="connsiteY6" fmla="*/ 468000 h 4788000"/>
              <a:gd name="connsiteX7" fmla="*/ 8784000 w 8792550"/>
              <a:gd name="connsiteY7" fmla="*/ 468000 h 4788000"/>
              <a:gd name="connsiteX8" fmla="*/ 8792550 w 8792550"/>
              <a:gd name="connsiteY8" fmla="*/ 886800 h 4788000"/>
              <a:gd name="connsiteX9" fmla="*/ 8784000 w 8792550"/>
              <a:gd name="connsiteY9" fmla="*/ 4788000 h 4788000"/>
              <a:gd name="connsiteX10" fmla="*/ 0 w 8792550"/>
              <a:gd name="connsiteY10" fmla="*/ 4788000 h 4788000"/>
              <a:gd name="connsiteX11" fmla="*/ 975 w 8792550"/>
              <a:gd name="connsiteY11" fmla="*/ 877275 h 4788000"/>
              <a:gd name="connsiteX12" fmla="*/ 0 w 8792550"/>
              <a:gd name="connsiteY12" fmla="*/ 0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0 h 4788000"/>
              <a:gd name="connsiteX4" fmla="*/ 8211600 w 8792550"/>
              <a:gd name="connsiteY4" fmla="*/ 464400 h 4788000"/>
              <a:gd name="connsiteX5" fmla="*/ 8783999 w 8792550"/>
              <a:gd name="connsiteY5" fmla="*/ 464400 h 4788000"/>
              <a:gd name="connsiteX6" fmla="*/ 8783999 w 8792550"/>
              <a:gd name="connsiteY6" fmla="*/ 468000 h 4788000"/>
              <a:gd name="connsiteX7" fmla="*/ 8784000 w 8792550"/>
              <a:gd name="connsiteY7" fmla="*/ 468000 h 4788000"/>
              <a:gd name="connsiteX8" fmla="*/ 8792550 w 8792550"/>
              <a:gd name="connsiteY8" fmla="*/ 886800 h 4788000"/>
              <a:gd name="connsiteX9" fmla="*/ 8784000 w 8792550"/>
              <a:gd name="connsiteY9" fmla="*/ 4788000 h 4788000"/>
              <a:gd name="connsiteX10" fmla="*/ 0 w 8792550"/>
              <a:gd name="connsiteY10" fmla="*/ 4788000 h 4788000"/>
              <a:gd name="connsiteX11" fmla="*/ 975 w 8792550"/>
              <a:gd name="connsiteY11" fmla="*/ 877275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0 h 4788000"/>
              <a:gd name="connsiteX4" fmla="*/ 8211600 w 8792550"/>
              <a:gd name="connsiteY4" fmla="*/ 464400 h 4788000"/>
              <a:gd name="connsiteX5" fmla="*/ 8783999 w 8792550"/>
              <a:gd name="connsiteY5" fmla="*/ 464400 h 4788000"/>
              <a:gd name="connsiteX6" fmla="*/ 8783999 w 8792550"/>
              <a:gd name="connsiteY6" fmla="*/ 468000 h 4788000"/>
              <a:gd name="connsiteX7" fmla="*/ 8792550 w 8792550"/>
              <a:gd name="connsiteY7" fmla="*/ 886800 h 4788000"/>
              <a:gd name="connsiteX8" fmla="*/ 8784000 w 8792550"/>
              <a:gd name="connsiteY8" fmla="*/ 4788000 h 4788000"/>
              <a:gd name="connsiteX9" fmla="*/ 0 w 8792550"/>
              <a:gd name="connsiteY9" fmla="*/ 4788000 h 4788000"/>
              <a:gd name="connsiteX10" fmla="*/ 975 w 8792550"/>
              <a:gd name="connsiteY10" fmla="*/ 877275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0 h 4788000"/>
              <a:gd name="connsiteX4" fmla="*/ 8211600 w 8792550"/>
              <a:gd name="connsiteY4" fmla="*/ 464400 h 4788000"/>
              <a:gd name="connsiteX5" fmla="*/ 8783999 w 8792550"/>
              <a:gd name="connsiteY5" fmla="*/ 464400 h 4788000"/>
              <a:gd name="connsiteX6" fmla="*/ 8792550 w 8792550"/>
              <a:gd name="connsiteY6" fmla="*/ 886800 h 4788000"/>
              <a:gd name="connsiteX7" fmla="*/ 8784000 w 8792550"/>
              <a:gd name="connsiteY7" fmla="*/ 4788000 h 4788000"/>
              <a:gd name="connsiteX8" fmla="*/ 0 w 8792550"/>
              <a:gd name="connsiteY8" fmla="*/ 4788000 h 4788000"/>
              <a:gd name="connsiteX9" fmla="*/ 975 w 8792550"/>
              <a:gd name="connsiteY9" fmla="*/ 877275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464400 h 4788000"/>
              <a:gd name="connsiteX4" fmla="*/ 8783999 w 8792550"/>
              <a:gd name="connsiteY4" fmla="*/ 464400 h 4788000"/>
              <a:gd name="connsiteX5" fmla="*/ 8792550 w 8792550"/>
              <a:gd name="connsiteY5" fmla="*/ 886800 h 4788000"/>
              <a:gd name="connsiteX6" fmla="*/ 8784000 w 8792550"/>
              <a:gd name="connsiteY6" fmla="*/ 4788000 h 4788000"/>
              <a:gd name="connsiteX7" fmla="*/ 0 w 8792550"/>
              <a:gd name="connsiteY7" fmla="*/ 4788000 h 4788000"/>
              <a:gd name="connsiteX8" fmla="*/ 975 w 8792550"/>
              <a:gd name="connsiteY8" fmla="*/ 877275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783999 w 8792550"/>
              <a:gd name="connsiteY3" fmla="*/ 464400 h 4788000"/>
              <a:gd name="connsiteX4" fmla="*/ 8792550 w 8792550"/>
              <a:gd name="connsiteY4" fmla="*/ 886800 h 4788000"/>
              <a:gd name="connsiteX5" fmla="*/ 8784000 w 8792550"/>
              <a:gd name="connsiteY5" fmla="*/ 4788000 h 4788000"/>
              <a:gd name="connsiteX6" fmla="*/ 0 w 8792550"/>
              <a:gd name="connsiteY6" fmla="*/ 4788000 h 4788000"/>
              <a:gd name="connsiteX7" fmla="*/ 975 w 8792550"/>
              <a:gd name="connsiteY7" fmla="*/ 877275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783999 w 8792550"/>
              <a:gd name="connsiteY2" fmla="*/ 464400 h 4788000"/>
              <a:gd name="connsiteX3" fmla="*/ 8792550 w 8792550"/>
              <a:gd name="connsiteY3" fmla="*/ 886800 h 4788000"/>
              <a:gd name="connsiteX4" fmla="*/ 8784000 w 8792550"/>
              <a:gd name="connsiteY4" fmla="*/ 4788000 h 4788000"/>
              <a:gd name="connsiteX5" fmla="*/ 0 w 8792550"/>
              <a:gd name="connsiteY5" fmla="*/ 4788000 h 4788000"/>
              <a:gd name="connsiteX6" fmla="*/ 975 w 8792550"/>
              <a:gd name="connsiteY6" fmla="*/ 877275 h 4788000"/>
              <a:gd name="connsiteX0" fmla="*/ 975 w 8792550"/>
              <a:gd name="connsiteY0" fmla="*/ 412875 h 4323600"/>
              <a:gd name="connsiteX1" fmla="*/ 8783999 w 8792550"/>
              <a:gd name="connsiteY1" fmla="*/ 0 h 4323600"/>
              <a:gd name="connsiteX2" fmla="*/ 8792550 w 8792550"/>
              <a:gd name="connsiteY2" fmla="*/ 422400 h 4323600"/>
              <a:gd name="connsiteX3" fmla="*/ 8784000 w 8792550"/>
              <a:gd name="connsiteY3" fmla="*/ 4323600 h 4323600"/>
              <a:gd name="connsiteX4" fmla="*/ 0 w 8792550"/>
              <a:gd name="connsiteY4" fmla="*/ 4323600 h 4323600"/>
              <a:gd name="connsiteX5" fmla="*/ 975 w 8792550"/>
              <a:gd name="connsiteY5" fmla="*/ 412875 h 4323600"/>
              <a:gd name="connsiteX0" fmla="*/ 975 w 8792550"/>
              <a:gd name="connsiteY0" fmla="*/ 0 h 3910725"/>
              <a:gd name="connsiteX1" fmla="*/ 8792550 w 8792550"/>
              <a:gd name="connsiteY1" fmla="*/ 9525 h 3910725"/>
              <a:gd name="connsiteX2" fmla="*/ 8784000 w 8792550"/>
              <a:gd name="connsiteY2" fmla="*/ 3910725 h 3910725"/>
              <a:gd name="connsiteX3" fmla="*/ 0 w 8792550"/>
              <a:gd name="connsiteY3" fmla="*/ 3910725 h 3910725"/>
              <a:gd name="connsiteX4" fmla="*/ 975 w 8792550"/>
              <a:gd name="connsiteY4" fmla="*/ 0 h 391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92550" h="3910725">
                <a:moveTo>
                  <a:pt x="975" y="0"/>
                </a:moveTo>
                <a:lnTo>
                  <a:pt x="8792550" y="9525"/>
                </a:lnTo>
                <a:lnTo>
                  <a:pt x="8784000" y="3910725"/>
                </a:lnTo>
                <a:lnTo>
                  <a:pt x="0" y="3910725"/>
                </a:lnTo>
                <a:lnTo>
                  <a:pt x="975" y="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00AB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A4549229-E2A0-4FCB-13D1-3DAE4ADBABA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2D5B870-DA69-4083-9EF5-453149CFD8C9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78F6EA08-2015-6D72-24D1-76A88A27D63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399383CA-E766-9107-B69D-10F7E6D04F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9184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Full size image (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989D849-596D-49BF-88A2-98BC8606D524}"/>
              </a:ext>
            </a:extLst>
          </p:cNvPr>
          <p:cNvGrpSpPr/>
          <p:nvPr userDrawn="1"/>
        </p:nvGrpSpPr>
        <p:grpSpPr>
          <a:xfrm>
            <a:off x="11184000" y="0"/>
            <a:ext cx="1008000" cy="864000"/>
            <a:chOff x="8398254" y="0"/>
            <a:chExt cx="756000" cy="64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361B346-31A1-45D0-9651-D73CB6E0F89E}"/>
                </a:ext>
              </a:extLst>
            </p:cNvPr>
            <p:cNvSpPr/>
            <p:nvPr/>
          </p:nvSpPr>
          <p:spPr>
            <a:xfrm>
              <a:off x="8398254" y="0"/>
              <a:ext cx="756000" cy="64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293C93A-8794-451A-BE1F-90EDA1F98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6000" y="180000"/>
              <a:ext cx="380509" cy="288000"/>
            </a:xfrm>
            <a:custGeom>
              <a:avLst/>
              <a:gdLst>
                <a:gd name="connsiteX0" fmla="*/ 1499711 w 2857500"/>
                <a:gd name="connsiteY0" fmla="*/ 1856993 h 2162787"/>
                <a:gd name="connsiteX1" fmla="*/ 1499711 w 2857500"/>
                <a:gd name="connsiteY1" fmla="*/ 1944719 h 2162787"/>
                <a:gd name="connsiteX2" fmla="*/ 1504474 w 2857500"/>
                <a:gd name="connsiteY2" fmla="*/ 1944719 h 2162787"/>
                <a:gd name="connsiteX3" fmla="*/ 1534382 w 2857500"/>
                <a:gd name="connsiteY3" fmla="*/ 1933193 h 2162787"/>
                <a:gd name="connsiteX4" fmla="*/ 1545622 w 2857500"/>
                <a:gd name="connsiteY4" fmla="*/ 1901856 h 2162787"/>
                <a:gd name="connsiteX5" fmla="*/ 1534668 w 2857500"/>
                <a:gd name="connsiteY5" fmla="*/ 1869566 h 2162787"/>
                <a:gd name="connsiteX6" fmla="*/ 1506950 w 2857500"/>
                <a:gd name="connsiteY6" fmla="*/ 1856993 h 2162787"/>
                <a:gd name="connsiteX7" fmla="*/ 1223390 w 2857500"/>
                <a:gd name="connsiteY7" fmla="*/ 1856993 h 2162787"/>
                <a:gd name="connsiteX8" fmla="*/ 1223390 w 2857500"/>
                <a:gd name="connsiteY8" fmla="*/ 1944719 h 2162787"/>
                <a:gd name="connsiteX9" fmla="*/ 1228057 w 2857500"/>
                <a:gd name="connsiteY9" fmla="*/ 1944719 h 2162787"/>
                <a:gd name="connsiteX10" fmla="*/ 1258061 w 2857500"/>
                <a:gd name="connsiteY10" fmla="*/ 1933193 h 2162787"/>
                <a:gd name="connsiteX11" fmla="*/ 1269206 w 2857500"/>
                <a:gd name="connsiteY11" fmla="*/ 1901856 h 2162787"/>
                <a:gd name="connsiteX12" fmla="*/ 1258347 w 2857500"/>
                <a:gd name="connsiteY12" fmla="*/ 1869566 h 2162787"/>
                <a:gd name="connsiteX13" fmla="*/ 1230534 w 2857500"/>
                <a:gd name="connsiteY13" fmla="*/ 1856993 h 2162787"/>
                <a:gd name="connsiteX14" fmla="*/ 1672781 w 2857500"/>
                <a:gd name="connsiteY14" fmla="*/ 1773270 h 2162787"/>
                <a:gd name="connsiteX15" fmla="*/ 1776127 w 2857500"/>
                <a:gd name="connsiteY15" fmla="*/ 1773270 h 2162787"/>
                <a:gd name="connsiteX16" fmla="*/ 1776127 w 2857500"/>
                <a:gd name="connsiteY16" fmla="*/ 2155794 h 2162787"/>
                <a:gd name="connsiteX17" fmla="*/ 1672781 w 2857500"/>
                <a:gd name="connsiteY17" fmla="*/ 2155794 h 2162787"/>
                <a:gd name="connsiteX18" fmla="*/ 981457 w 2857500"/>
                <a:gd name="connsiteY18" fmla="*/ 1773270 h 2162787"/>
                <a:gd name="connsiteX19" fmla="*/ 1084803 w 2857500"/>
                <a:gd name="connsiteY19" fmla="*/ 1773270 h 2162787"/>
                <a:gd name="connsiteX20" fmla="*/ 1084803 w 2857500"/>
                <a:gd name="connsiteY20" fmla="*/ 2155794 h 2162787"/>
                <a:gd name="connsiteX21" fmla="*/ 981457 w 2857500"/>
                <a:gd name="connsiteY21" fmla="*/ 2155794 h 2162787"/>
                <a:gd name="connsiteX22" fmla="*/ 690182 w 2857500"/>
                <a:gd name="connsiteY22" fmla="*/ 1773270 h 2162787"/>
                <a:gd name="connsiteX23" fmla="*/ 793528 w 2857500"/>
                <a:gd name="connsiteY23" fmla="*/ 1773270 h 2162787"/>
                <a:gd name="connsiteX24" fmla="*/ 793528 w 2857500"/>
                <a:gd name="connsiteY24" fmla="*/ 1908525 h 2162787"/>
                <a:gd name="connsiteX25" fmla="*/ 842868 w 2857500"/>
                <a:gd name="connsiteY25" fmla="*/ 1908525 h 2162787"/>
                <a:gd name="connsiteX26" fmla="*/ 842868 w 2857500"/>
                <a:gd name="connsiteY26" fmla="*/ 1773270 h 2162787"/>
                <a:gd name="connsiteX27" fmla="*/ 946119 w 2857500"/>
                <a:gd name="connsiteY27" fmla="*/ 1773270 h 2162787"/>
                <a:gd name="connsiteX28" fmla="*/ 946119 w 2857500"/>
                <a:gd name="connsiteY28" fmla="*/ 2155794 h 2162787"/>
                <a:gd name="connsiteX29" fmla="*/ 842868 w 2857500"/>
                <a:gd name="connsiteY29" fmla="*/ 2155794 h 2162787"/>
                <a:gd name="connsiteX30" fmla="*/ 842868 w 2857500"/>
                <a:gd name="connsiteY30" fmla="*/ 2001965 h 2162787"/>
                <a:gd name="connsiteX31" fmla="*/ 793528 w 2857500"/>
                <a:gd name="connsiteY31" fmla="*/ 2001965 h 2162787"/>
                <a:gd name="connsiteX32" fmla="*/ 793528 w 2857500"/>
                <a:gd name="connsiteY32" fmla="*/ 2155794 h 2162787"/>
                <a:gd name="connsiteX33" fmla="*/ 690182 w 2857500"/>
                <a:gd name="connsiteY33" fmla="*/ 2155794 h 2162787"/>
                <a:gd name="connsiteX34" fmla="*/ 1981200 w 2857500"/>
                <a:gd name="connsiteY34" fmla="*/ 1773269 h 2162787"/>
                <a:gd name="connsiteX35" fmla="*/ 2079974 w 2857500"/>
                <a:gd name="connsiteY35" fmla="*/ 1773269 h 2162787"/>
                <a:gd name="connsiteX36" fmla="*/ 2080450 w 2857500"/>
                <a:gd name="connsiteY36" fmla="*/ 2155793 h 2162787"/>
                <a:gd name="connsiteX37" fmla="*/ 1981866 w 2857500"/>
                <a:gd name="connsiteY37" fmla="*/ 2155793 h 2162787"/>
                <a:gd name="connsiteX38" fmla="*/ 1929765 w 2857500"/>
                <a:gd name="connsiteY38" fmla="*/ 2015108 h 2162787"/>
                <a:gd name="connsiteX39" fmla="*/ 1915096 w 2857500"/>
                <a:gd name="connsiteY39" fmla="*/ 1972817 h 2162787"/>
                <a:gd name="connsiteX40" fmla="*/ 1903571 w 2857500"/>
                <a:gd name="connsiteY40" fmla="*/ 1935289 h 2162787"/>
                <a:gd name="connsiteX41" fmla="*/ 1908238 w 2857500"/>
                <a:gd name="connsiteY41" fmla="*/ 2005679 h 2162787"/>
                <a:gd name="connsiteX42" fmla="*/ 1909762 w 2857500"/>
                <a:gd name="connsiteY42" fmla="*/ 2058257 h 2162787"/>
                <a:gd name="connsiteX43" fmla="*/ 1909762 w 2857500"/>
                <a:gd name="connsiteY43" fmla="*/ 2155983 h 2162787"/>
                <a:gd name="connsiteX44" fmla="*/ 1811083 w 2857500"/>
                <a:gd name="connsiteY44" fmla="*/ 2155983 h 2162787"/>
                <a:gd name="connsiteX45" fmla="*/ 1811083 w 2857500"/>
                <a:gd name="connsiteY45" fmla="*/ 1773459 h 2162787"/>
                <a:gd name="connsiteX46" fmla="*/ 1904237 w 2857500"/>
                <a:gd name="connsiteY46" fmla="*/ 1773459 h 2162787"/>
                <a:gd name="connsiteX47" fmla="*/ 1961387 w 2857500"/>
                <a:gd name="connsiteY47" fmla="*/ 1907762 h 2162787"/>
                <a:gd name="connsiteX48" fmla="*/ 1970912 w 2857500"/>
                <a:gd name="connsiteY48" fmla="*/ 1935003 h 2162787"/>
                <a:gd name="connsiteX49" fmla="*/ 1982628 w 2857500"/>
                <a:gd name="connsiteY49" fmla="*/ 1970436 h 2162787"/>
                <a:gd name="connsiteX50" fmla="*/ 1993296 w 2857500"/>
                <a:gd name="connsiteY50" fmla="*/ 2004155 h 2162787"/>
                <a:gd name="connsiteX51" fmla="*/ 1984629 w 2857500"/>
                <a:gd name="connsiteY51" fmla="*/ 1918430 h 2162787"/>
                <a:gd name="connsiteX52" fmla="*/ 1981676 w 2857500"/>
                <a:gd name="connsiteY52" fmla="*/ 1858994 h 2162787"/>
                <a:gd name="connsiteX53" fmla="*/ 1396365 w 2857500"/>
                <a:gd name="connsiteY53" fmla="*/ 1773269 h 2162787"/>
                <a:gd name="connsiteX54" fmla="*/ 1491043 w 2857500"/>
                <a:gd name="connsiteY54" fmla="*/ 1773269 h 2162787"/>
                <a:gd name="connsiteX55" fmla="*/ 1607534 w 2857500"/>
                <a:gd name="connsiteY55" fmla="*/ 1803749 h 2162787"/>
                <a:gd name="connsiteX56" fmla="*/ 1650111 w 2857500"/>
                <a:gd name="connsiteY56" fmla="*/ 1903571 h 2162787"/>
                <a:gd name="connsiteX57" fmla="*/ 1604772 w 2857500"/>
                <a:gd name="connsiteY57" fmla="*/ 2007393 h 2162787"/>
                <a:gd name="connsiteX58" fmla="*/ 1515808 w 2857500"/>
                <a:gd name="connsiteY58" fmla="*/ 2030444 h 2162787"/>
                <a:gd name="connsiteX59" fmla="*/ 1499711 w 2857500"/>
                <a:gd name="connsiteY59" fmla="*/ 2030444 h 2162787"/>
                <a:gd name="connsiteX60" fmla="*/ 1499711 w 2857500"/>
                <a:gd name="connsiteY60" fmla="*/ 2155793 h 2162787"/>
                <a:gd name="connsiteX61" fmla="*/ 1396365 w 2857500"/>
                <a:gd name="connsiteY61" fmla="*/ 2155793 h 2162787"/>
                <a:gd name="connsiteX62" fmla="*/ 1120044 w 2857500"/>
                <a:gd name="connsiteY62" fmla="*/ 1773269 h 2162787"/>
                <a:gd name="connsiteX63" fmla="*/ 1223390 w 2857500"/>
                <a:gd name="connsiteY63" fmla="*/ 1773269 h 2162787"/>
                <a:gd name="connsiteX64" fmla="*/ 1331118 w 2857500"/>
                <a:gd name="connsiteY64" fmla="*/ 1803749 h 2162787"/>
                <a:gd name="connsiteX65" fmla="*/ 1373790 w 2857500"/>
                <a:gd name="connsiteY65" fmla="*/ 1903571 h 2162787"/>
                <a:gd name="connsiteX66" fmla="*/ 1328451 w 2857500"/>
                <a:gd name="connsiteY66" fmla="*/ 2007393 h 2162787"/>
                <a:gd name="connsiteX67" fmla="*/ 1239488 w 2857500"/>
                <a:gd name="connsiteY67" fmla="*/ 2030444 h 2162787"/>
                <a:gd name="connsiteX68" fmla="*/ 1223390 w 2857500"/>
                <a:gd name="connsiteY68" fmla="*/ 2030444 h 2162787"/>
                <a:gd name="connsiteX69" fmla="*/ 1223390 w 2857500"/>
                <a:gd name="connsiteY69" fmla="*/ 2155793 h 2162787"/>
                <a:gd name="connsiteX70" fmla="*/ 1120044 w 2857500"/>
                <a:gd name="connsiteY70" fmla="*/ 2155793 h 2162787"/>
                <a:gd name="connsiteX71" fmla="*/ 581977 w 2857500"/>
                <a:gd name="connsiteY71" fmla="*/ 1766506 h 2162787"/>
                <a:gd name="connsiteX72" fmla="*/ 656272 w 2857500"/>
                <a:gd name="connsiteY72" fmla="*/ 1786127 h 2162787"/>
                <a:gd name="connsiteX73" fmla="*/ 656272 w 2857500"/>
                <a:gd name="connsiteY73" fmla="*/ 1902713 h 2162787"/>
                <a:gd name="connsiteX74" fmla="*/ 627697 w 2857500"/>
                <a:gd name="connsiteY74" fmla="*/ 1871852 h 2162787"/>
                <a:gd name="connsiteX75" fmla="*/ 595978 w 2857500"/>
                <a:gd name="connsiteY75" fmla="*/ 1860708 h 2162787"/>
                <a:gd name="connsiteX76" fmla="*/ 576357 w 2857500"/>
                <a:gd name="connsiteY76" fmla="*/ 1867661 h 2162787"/>
                <a:gd name="connsiteX77" fmla="*/ 568451 w 2857500"/>
                <a:gd name="connsiteY77" fmla="*/ 1883759 h 2162787"/>
                <a:gd name="connsiteX78" fmla="*/ 589501 w 2857500"/>
                <a:gd name="connsiteY78" fmla="*/ 1914239 h 2162787"/>
                <a:gd name="connsiteX79" fmla="*/ 605884 w 2857500"/>
                <a:gd name="connsiteY79" fmla="*/ 1926431 h 2162787"/>
                <a:gd name="connsiteX80" fmla="*/ 652366 w 2857500"/>
                <a:gd name="connsiteY80" fmla="*/ 1974722 h 2162787"/>
                <a:gd name="connsiteX81" fmla="*/ 666749 w 2857500"/>
                <a:gd name="connsiteY81" fmla="*/ 2032730 h 2162787"/>
                <a:gd name="connsiteX82" fmla="*/ 632650 w 2857500"/>
                <a:gd name="connsiteY82" fmla="*/ 2126075 h 2162787"/>
                <a:gd name="connsiteX83" fmla="*/ 545401 w 2857500"/>
                <a:gd name="connsiteY83" fmla="*/ 2162746 h 2162787"/>
                <a:gd name="connsiteX84" fmla="*/ 467391 w 2857500"/>
                <a:gd name="connsiteY84" fmla="*/ 2146649 h 2162787"/>
                <a:gd name="connsiteX85" fmla="*/ 467391 w 2857500"/>
                <a:gd name="connsiteY85" fmla="*/ 2026443 h 2162787"/>
                <a:gd name="connsiteX86" fmla="*/ 533304 w 2857500"/>
                <a:gd name="connsiteY86" fmla="*/ 2068067 h 2162787"/>
                <a:gd name="connsiteX87" fmla="*/ 555116 w 2857500"/>
                <a:gd name="connsiteY87" fmla="*/ 2061019 h 2162787"/>
                <a:gd name="connsiteX88" fmla="*/ 563498 w 2857500"/>
                <a:gd name="connsiteY88" fmla="*/ 2043302 h 2162787"/>
                <a:gd name="connsiteX89" fmla="*/ 544448 w 2857500"/>
                <a:gd name="connsiteY89" fmla="*/ 2013299 h 2162787"/>
                <a:gd name="connsiteX90" fmla="*/ 527589 w 2857500"/>
                <a:gd name="connsiteY90" fmla="*/ 2000154 h 2162787"/>
                <a:gd name="connsiteX91" fmla="*/ 499014 w 2857500"/>
                <a:gd name="connsiteY91" fmla="*/ 1975008 h 2162787"/>
                <a:gd name="connsiteX92" fmla="*/ 479964 w 2857500"/>
                <a:gd name="connsiteY92" fmla="*/ 1949291 h 2162787"/>
                <a:gd name="connsiteX93" fmla="*/ 469010 w 2857500"/>
                <a:gd name="connsiteY93" fmla="*/ 1921859 h 2162787"/>
                <a:gd name="connsiteX94" fmla="*/ 465581 w 2857500"/>
                <a:gd name="connsiteY94" fmla="*/ 1892141 h 2162787"/>
                <a:gd name="connsiteX95" fmla="*/ 492346 w 2857500"/>
                <a:gd name="connsiteY95" fmla="*/ 1811273 h 2162787"/>
                <a:gd name="connsiteX96" fmla="*/ 511396 w 2857500"/>
                <a:gd name="connsiteY96" fmla="*/ 1791271 h 2162787"/>
                <a:gd name="connsiteX97" fmla="*/ 581977 w 2857500"/>
                <a:gd name="connsiteY97" fmla="*/ 1766506 h 2162787"/>
                <a:gd name="connsiteX98" fmla="*/ 2245994 w 2857500"/>
                <a:gd name="connsiteY98" fmla="*/ 1766220 h 2162787"/>
                <a:gd name="connsiteX99" fmla="*/ 2382964 w 2857500"/>
                <a:gd name="connsiteY99" fmla="*/ 1860898 h 2162787"/>
                <a:gd name="connsiteX100" fmla="*/ 2282856 w 2857500"/>
                <a:gd name="connsiteY100" fmla="*/ 1897569 h 2162787"/>
                <a:gd name="connsiteX101" fmla="*/ 2272569 w 2857500"/>
                <a:gd name="connsiteY101" fmla="*/ 1868994 h 2162787"/>
                <a:gd name="connsiteX102" fmla="*/ 2252376 w 2857500"/>
                <a:gd name="connsiteY102" fmla="*/ 1858517 h 2162787"/>
                <a:gd name="connsiteX103" fmla="*/ 2209799 w 2857500"/>
                <a:gd name="connsiteY103" fmla="*/ 1975674 h 2162787"/>
                <a:gd name="connsiteX104" fmla="*/ 2219324 w 2857500"/>
                <a:gd name="connsiteY104" fmla="*/ 2048064 h 2162787"/>
                <a:gd name="connsiteX105" fmla="*/ 2249233 w 2857500"/>
                <a:gd name="connsiteY105" fmla="*/ 2070258 h 2162787"/>
                <a:gd name="connsiteX106" fmla="*/ 2264092 w 2857500"/>
                <a:gd name="connsiteY106" fmla="*/ 2066257 h 2162787"/>
                <a:gd name="connsiteX107" fmla="*/ 2275426 w 2857500"/>
                <a:gd name="connsiteY107" fmla="*/ 2055113 h 2162787"/>
                <a:gd name="connsiteX108" fmla="*/ 2282570 w 2857500"/>
                <a:gd name="connsiteY108" fmla="*/ 2037682 h 2162787"/>
                <a:gd name="connsiteX109" fmla="*/ 2285237 w 2857500"/>
                <a:gd name="connsiteY109" fmla="*/ 2014727 h 2162787"/>
                <a:gd name="connsiteX110" fmla="*/ 2247137 w 2857500"/>
                <a:gd name="connsiteY110" fmla="*/ 2014727 h 2162787"/>
                <a:gd name="connsiteX111" fmla="*/ 2247137 w 2857500"/>
                <a:gd name="connsiteY111" fmla="*/ 1934526 h 2162787"/>
                <a:gd name="connsiteX112" fmla="*/ 2391155 w 2857500"/>
                <a:gd name="connsiteY112" fmla="*/ 1934526 h 2162787"/>
                <a:gd name="connsiteX113" fmla="*/ 2391155 w 2857500"/>
                <a:gd name="connsiteY113" fmla="*/ 1950338 h 2162787"/>
                <a:gd name="connsiteX114" fmla="*/ 2358199 w 2857500"/>
                <a:gd name="connsiteY114" fmla="*/ 2109405 h 2162787"/>
                <a:gd name="connsiteX115" fmla="*/ 2251900 w 2857500"/>
                <a:gd name="connsiteY115" fmla="*/ 2162459 h 2162787"/>
                <a:gd name="connsiteX116" fmla="*/ 2143410 w 2857500"/>
                <a:gd name="connsiteY116" fmla="*/ 2110358 h 2162787"/>
                <a:gd name="connsiteX117" fmla="*/ 2104167 w 2857500"/>
                <a:gd name="connsiteY117" fmla="*/ 1966245 h 2162787"/>
                <a:gd name="connsiteX118" fmla="*/ 2143600 w 2857500"/>
                <a:gd name="connsiteY118" fmla="*/ 1819750 h 2162787"/>
                <a:gd name="connsiteX119" fmla="*/ 2245994 w 2857500"/>
                <a:gd name="connsiteY119" fmla="*/ 1766220 h 2162787"/>
                <a:gd name="connsiteX120" fmla="*/ 1102233 w 2857500"/>
                <a:gd name="connsiteY120" fmla="*/ 1079658 h 2162787"/>
                <a:gd name="connsiteX121" fmla="*/ 1099375 w 2857500"/>
                <a:gd name="connsiteY121" fmla="*/ 1103566 h 2162787"/>
                <a:gd name="connsiteX122" fmla="*/ 1095565 w 2857500"/>
                <a:gd name="connsiteY122" fmla="*/ 1132713 h 2162787"/>
                <a:gd name="connsiteX123" fmla="*/ 1090517 w 2857500"/>
                <a:gd name="connsiteY123" fmla="*/ 1176623 h 2162787"/>
                <a:gd name="connsiteX124" fmla="*/ 1088422 w 2857500"/>
                <a:gd name="connsiteY124" fmla="*/ 1191387 h 2162787"/>
                <a:gd name="connsiteX125" fmla="*/ 1073658 w 2857500"/>
                <a:gd name="connsiteY125" fmla="*/ 1286637 h 2162787"/>
                <a:gd name="connsiteX126" fmla="*/ 1052512 w 2857500"/>
                <a:gd name="connsiteY126" fmla="*/ 1410366 h 2162787"/>
                <a:gd name="connsiteX127" fmla="*/ 1142048 w 2857500"/>
                <a:gd name="connsiteY127" fmla="*/ 1410366 h 2162787"/>
                <a:gd name="connsiteX128" fmla="*/ 1128236 w 2857500"/>
                <a:gd name="connsiteY128" fmla="*/ 1318545 h 2162787"/>
                <a:gd name="connsiteX129" fmla="*/ 1126236 w 2857500"/>
                <a:gd name="connsiteY129" fmla="*/ 1304734 h 2162787"/>
                <a:gd name="connsiteX130" fmla="*/ 1115473 w 2857500"/>
                <a:gd name="connsiteY130" fmla="*/ 1215961 h 2162787"/>
                <a:gd name="connsiteX131" fmla="*/ 1112901 w 2857500"/>
                <a:gd name="connsiteY131" fmla="*/ 1192244 h 2162787"/>
                <a:gd name="connsiteX132" fmla="*/ 1108805 w 2857500"/>
                <a:gd name="connsiteY132" fmla="*/ 1154144 h 2162787"/>
                <a:gd name="connsiteX133" fmla="*/ 2510027 w 2857500"/>
                <a:gd name="connsiteY133" fmla="*/ 1068228 h 2162787"/>
                <a:gd name="connsiteX134" fmla="*/ 2510027 w 2857500"/>
                <a:gd name="connsiteY134" fmla="*/ 1255585 h 2162787"/>
                <a:gd name="connsiteX135" fmla="*/ 2524315 w 2857500"/>
                <a:gd name="connsiteY135" fmla="*/ 1255585 h 2162787"/>
                <a:gd name="connsiteX136" fmla="*/ 2585561 w 2857500"/>
                <a:gd name="connsiteY136" fmla="*/ 1227582 h 2162787"/>
                <a:gd name="connsiteX137" fmla="*/ 2585561 w 2857500"/>
                <a:gd name="connsiteY137" fmla="*/ 1227962 h 2162787"/>
                <a:gd name="connsiteX138" fmla="*/ 2610040 w 2857500"/>
                <a:gd name="connsiteY138" fmla="*/ 1156525 h 2162787"/>
                <a:gd name="connsiteX139" fmla="*/ 2517648 w 2857500"/>
                <a:gd name="connsiteY139" fmla="*/ 1068228 h 2162787"/>
                <a:gd name="connsiteX140" fmla="*/ 1843755 w 2857500"/>
                <a:gd name="connsiteY140" fmla="*/ 891159 h 2162787"/>
                <a:gd name="connsiteX141" fmla="*/ 2239233 w 2857500"/>
                <a:gd name="connsiteY141" fmla="*/ 891159 h 2162787"/>
                <a:gd name="connsiteX142" fmla="*/ 2239233 w 2857500"/>
                <a:gd name="connsiteY142" fmla="*/ 1076325 h 2162787"/>
                <a:gd name="connsiteX143" fmla="*/ 2056543 w 2857500"/>
                <a:gd name="connsiteY143" fmla="*/ 1076325 h 2162787"/>
                <a:gd name="connsiteX144" fmla="*/ 2056543 w 2857500"/>
                <a:gd name="connsiteY144" fmla="*/ 1191197 h 2162787"/>
                <a:gd name="connsiteX145" fmla="*/ 2220278 w 2857500"/>
                <a:gd name="connsiteY145" fmla="*/ 1191197 h 2162787"/>
                <a:gd name="connsiteX146" fmla="*/ 2220278 w 2857500"/>
                <a:gd name="connsiteY146" fmla="*/ 1369219 h 2162787"/>
                <a:gd name="connsiteX147" fmla="*/ 2056543 w 2857500"/>
                <a:gd name="connsiteY147" fmla="*/ 1369219 h 2162787"/>
                <a:gd name="connsiteX148" fmla="*/ 2056543 w 2857500"/>
                <a:gd name="connsiteY148" fmla="*/ 1489710 h 2162787"/>
                <a:gd name="connsiteX149" fmla="*/ 2239233 w 2857500"/>
                <a:gd name="connsiteY149" fmla="*/ 1489710 h 2162787"/>
                <a:gd name="connsiteX150" fmla="*/ 2239233 w 2857500"/>
                <a:gd name="connsiteY150" fmla="*/ 1678972 h 2162787"/>
                <a:gd name="connsiteX151" fmla="*/ 1843755 w 2857500"/>
                <a:gd name="connsiteY151" fmla="*/ 1678972 h 2162787"/>
                <a:gd name="connsiteX152" fmla="*/ 1346931 w 2857500"/>
                <a:gd name="connsiteY152" fmla="*/ 891159 h 2162787"/>
                <a:gd name="connsiteX153" fmla="*/ 1799083 w 2857500"/>
                <a:gd name="connsiteY153" fmla="*/ 891159 h 2162787"/>
                <a:gd name="connsiteX154" fmla="*/ 1799083 w 2857500"/>
                <a:gd name="connsiteY154" fmla="*/ 1079945 h 2162787"/>
                <a:gd name="connsiteX155" fmla="*/ 1677163 w 2857500"/>
                <a:gd name="connsiteY155" fmla="*/ 1079945 h 2162787"/>
                <a:gd name="connsiteX156" fmla="*/ 1677163 w 2857500"/>
                <a:gd name="connsiteY156" fmla="*/ 1678972 h 2162787"/>
                <a:gd name="connsiteX157" fmla="*/ 1464374 w 2857500"/>
                <a:gd name="connsiteY157" fmla="*/ 1678972 h 2162787"/>
                <a:gd name="connsiteX158" fmla="*/ 1464374 w 2857500"/>
                <a:gd name="connsiteY158" fmla="*/ 1079945 h 2162787"/>
                <a:gd name="connsiteX159" fmla="*/ 1346931 w 2857500"/>
                <a:gd name="connsiteY159" fmla="*/ 1079945 h 2162787"/>
                <a:gd name="connsiteX160" fmla="*/ 2297239 w 2857500"/>
                <a:gd name="connsiteY160" fmla="*/ 890778 h 2162787"/>
                <a:gd name="connsiteX161" fmla="*/ 2515076 w 2857500"/>
                <a:gd name="connsiteY161" fmla="*/ 890778 h 2162787"/>
                <a:gd name="connsiteX162" fmla="*/ 2730436 w 2857500"/>
                <a:gd name="connsiteY162" fmla="*/ 947737 h 2162787"/>
                <a:gd name="connsiteX163" fmla="*/ 2821305 w 2857500"/>
                <a:gd name="connsiteY163" fmla="*/ 1153953 h 2162787"/>
                <a:gd name="connsiteX164" fmla="*/ 2699289 w 2857500"/>
                <a:gd name="connsiteY164" fmla="*/ 1351407 h 2162787"/>
                <a:gd name="connsiteX165" fmla="*/ 2857500 w 2857500"/>
                <a:gd name="connsiteY165" fmla="*/ 1679162 h 2162787"/>
                <a:gd name="connsiteX166" fmla="*/ 2627090 w 2857500"/>
                <a:gd name="connsiteY166" fmla="*/ 1679162 h 2162787"/>
                <a:gd name="connsiteX167" fmla="*/ 2522315 w 2857500"/>
                <a:gd name="connsiteY167" fmla="*/ 1398555 h 2162787"/>
                <a:gd name="connsiteX168" fmla="*/ 2516981 w 2857500"/>
                <a:gd name="connsiteY168" fmla="*/ 1379505 h 2162787"/>
                <a:gd name="connsiteX169" fmla="*/ 2507456 w 2857500"/>
                <a:gd name="connsiteY169" fmla="*/ 1351407 h 2162787"/>
                <a:gd name="connsiteX170" fmla="*/ 2508980 w 2857500"/>
                <a:gd name="connsiteY170" fmla="*/ 1403413 h 2162787"/>
                <a:gd name="connsiteX171" fmla="*/ 2508980 w 2857500"/>
                <a:gd name="connsiteY171" fmla="*/ 1678590 h 2162787"/>
                <a:gd name="connsiteX172" fmla="*/ 2297239 w 2857500"/>
                <a:gd name="connsiteY172" fmla="*/ 1678590 h 2162787"/>
                <a:gd name="connsiteX173" fmla="*/ 954310 w 2857500"/>
                <a:gd name="connsiteY173" fmla="*/ 890778 h 2162787"/>
                <a:gd name="connsiteX174" fmla="*/ 1236154 w 2857500"/>
                <a:gd name="connsiteY174" fmla="*/ 890778 h 2162787"/>
                <a:gd name="connsiteX175" fmla="*/ 1403033 w 2857500"/>
                <a:gd name="connsiteY175" fmla="*/ 1678971 h 2162787"/>
                <a:gd name="connsiteX176" fmla="*/ 1183005 w 2857500"/>
                <a:gd name="connsiteY176" fmla="*/ 1678971 h 2162787"/>
                <a:gd name="connsiteX177" fmla="*/ 1167194 w 2857500"/>
                <a:gd name="connsiteY177" fmla="*/ 1578959 h 2162787"/>
                <a:gd name="connsiteX178" fmla="*/ 1024319 w 2857500"/>
                <a:gd name="connsiteY178" fmla="*/ 1578959 h 2162787"/>
                <a:gd name="connsiteX179" fmla="*/ 1006983 w 2857500"/>
                <a:gd name="connsiteY179" fmla="*/ 1678971 h 2162787"/>
                <a:gd name="connsiteX180" fmla="*/ 797433 w 2857500"/>
                <a:gd name="connsiteY180" fmla="*/ 1678971 h 2162787"/>
                <a:gd name="connsiteX181" fmla="*/ 0 w 2857500"/>
                <a:gd name="connsiteY181" fmla="*/ 890778 h 2162787"/>
                <a:gd name="connsiteX182" fmla="*/ 210217 w 2857500"/>
                <a:gd name="connsiteY182" fmla="*/ 890778 h 2162787"/>
                <a:gd name="connsiteX183" fmla="*/ 245459 w 2857500"/>
                <a:gd name="connsiteY183" fmla="*/ 1108043 h 2162787"/>
                <a:gd name="connsiteX184" fmla="*/ 272987 w 2857500"/>
                <a:gd name="connsiteY184" fmla="*/ 1311592 h 2162787"/>
                <a:gd name="connsiteX185" fmla="*/ 280130 w 2857500"/>
                <a:gd name="connsiteY185" fmla="*/ 1383601 h 2162787"/>
                <a:gd name="connsiteX186" fmla="*/ 286703 w 2857500"/>
                <a:gd name="connsiteY186" fmla="*/ 1321784 h 2162787"/>
                <a:gd name="connsiteX187" fmla="*/ 314325 w 2857500"/>
                <a:gd name="connsiteY187" fmla="*/ 1116139 h 2162787"/>
                <a:gd name="connsiteX188" fmla="*/ 353663 w 2857500"/>
                <a:gd name="connsiteY188" fmla="*/ 890778 h 2162787"/>
                <a:gd name="connsiteX189" fmla="*/ 536829 w 2857500"/>
                <a:gd name="connsiteY189" fmla="*/ 890778 h 2162787"/>
                <a:gd name="connsiteX190" fmla="*/ 572548 w 2857500"/>
                <a:gd name="connsiteY190" fmla="*/ 1080897 h 2162787"/>
                <a:gd name="connsiteX191" fmla="*/ 616934 w 2857500"/>
                <a:gd name="connsiteY191" fmla="*/ 1393698 h 2162787"/>
                <a:gd name="connsiteX192" fmla="*/ 629126 w 2857500"/>
                <a:gd name="connsiteY192" fmla="*/ 1249870 h 2162787"/>
                <a:gd name="connsiteX193" fmla="*/ 643985 w 2857500"/>
                <a:gd name="connsiteY193" fmla="*/ 1135570 h 2162787"/>
                <a:gd name="connsiteX194" fmla="*/ 682752 w 2857500"/>
                <a:gd name="connsiteY194" fmla="*/ 890778 h 2162787"/>
                <a:gd name="connsiteX195" fmla="*/ 890397 w 2857500"/>
                <a:gd name="connsiteY195" fmla="*/ 890778 h 2162787"/>
                <a:gd name="connsiteX196" fmla="*/ 725615 w 2857500"/>
                <a:gd name="connsiteY196" fmla="*/ 1678971 h 2162787"/>
                <a:gd name="connsiteX197" fmla="*/ 525590 w 2857500"/>
                <a:gd name="connsiteY197" fmla="*/ 1678971 h 2162787"/>
                <a:gd name="connsiteX198" fmla="*/ 476631 w 2857500"/>
                <a:gd name="connsiteY198" fmla="*/ 1402556 h 2162787"/>
                <a:gd name="connsiteX199" fmla="*/ 455200 w 2857500"/>
                <a:gd name="connsiteY199" fmla="*/ 1263777 h 2162787"/>
                <a:gd name="connsiteX200" fmla="*/ 449009 w 2857500"/>
                <a:gd name="connsiteY200" fmla="*/ 1215294 h 2162787"/>
                <a:gd name="connsiteX201" fmla="*/ 445484 w 2857500"/>
                <a:gd name="connsiteY201" fmla="*/ 1185672 h 2162787"/>
                <a:gd name="connsiteX202" fmla="*/ 437769 w 2857500"/>
                <a:gd name="connsiteY202" fmla="*/ 1263777 h 2162787"/>
                <a:gd name="connsiteX203" fmla="*/ 431673 w 2857500"/>
                <a:gd name="connsiteY203" fmla="*/ 1325022 h 2162787"/>
                <a:gd name="connsiteX204" fmla="*/ 423005 w 2857500"/>
                <a:gd name="connsiteY204" fmla="*/ 1392840 h 2162787"/>
                <a:gd name="connsiteX205" fmla="*/ 382715 w 2857500"/>
                <a:gd name="connsiteY205" fmla="*/ 1678590 h 2162787"/>
                <a:gd name="connsiteX206" fmla="*/ 175546 w 2857500"/>
                <a:gd name="connsiteY206" fmla="*/ 1678590 h 2162787"/>
                <a:gd name="connsiteX207" fmla="*/ 657891 w 2857500"/>
                <a:gd name="connsiteY207" fmla="*/ 465867 h 2162787"/>
                <a:gd name="connsiteX208" fmla="*/ 657891 w 2857500"/>
                <a:gd name="connsiteY208" fmla="*/ 617219 h 2162787"/>
                <a:gd name="connsiteX209" fmla="*/ 668559 w 2857500"/>
                <a:gd name="connsiteY209" fmla="*/ 617981 h 2162787"/>
                <a:gd name="connsiteX210" fmla="*/ 676274 w 2857500"/>
                <a:gd name="connsiteY210" fmla="*/ 617981 h 2162787"/>
                <a:gd name="connsiteX211" fmla="*/ 739806 w 2857500"/>
                <a:gd name="connsiteY211" fmla="*/ 597026 h 2162787"/>
                <a:gd name="connsiteX212" fmla="*/ 763523 w 2857500"/>
                <a:gd name="connsiteY212" fmla="*/ 540924 h 2162787"/>
                <a:gd name="connsiteX213" fmla="*/ 739806 w 2857500"/>
                <a:gd name="connsiteY213" fmla="*/ 485774 h 2162787"/>
                <a:gd name="connsiteX214" fmla="*/ 674750 w 2857500"/>
                <a:gd name="connsiteY214" fmla="*/ 465867 h 2162787"/>
                <a:gd name="connsiteX215" fmla="*/ 670845 w 2857500"/>
                <a:gd name="connsiteY215" fmla="*/ 170211 h 2162787"/>
                <a:gd name="connsiteX216" fmla="*/ 657891 w 2857500"/>
                <a:gd name="connsiteY216" fmla="*/ 170973 h 2162787"/>
                <a:gd name="connsiteX217" fmla="*/ 657891 w 2857500"/>
                <a:gd name="connsiteY217" fmla="*/ 306514 h 2162787"/>
                <a:gd name="connsiteX218" fmla="*/ 672179 w 2857500"/>
                <a:gd name="connsiteY218" fmla="*/ 306514 h 2162787"/>
                <a:gd name="connsiteX219" fmla="*/ 732662 w 2857500"/>
                <a:gd name="connsiteY219" fmla="*/ 288607 h 2162787"/>
                <a:gd name="connsiteX220" fmla="*/ 754856 w 2857500"/>
                <a:gd name="connsiteY220" fmla="*/ 238601 h 2162787"/>
                <a:gd name="connsiteX221" fmla="*/ 679799 w 2857500"/>
                <a:gd name="connsiteY221" fmla="*/ 170211 h 2162787"/>
                <a:gd name="connsiteX222" fmla="*/ 444912 w 2857500"/>
                <a:gd name="connsiteY222" fmla="*/ 857 h 2162787"/>
                <a:gd name="connsiteX223" fmla="*/ 692562 w 2857500"/>
                <a:gd name="connsiteY223" fmla="*/ 857 h 2162787"/>
                <a:gd name="connsiteX224" fmla="*/ 898207 w 2857500"/>
                <a:gd name="connsiteY224" fmla="*/ 62102 h 2162787"/>
                <a:gd name="connsiteX225" fmla="*/ 966025 w 2857500"/>
                <a:gd name="connsiteY225" fmla="*/ 224027 h 2162787"/>
                <a:gd name="connsiteX226" fmla="*/ 819149 w 2857500"/>
                <a:gd name="connsiteY226" fmla="*/ 383762 h 2162787"/>
                <a:gd name="connsiteX227" fmla="*/ 942022 w 2857500"/>
                <a:gd name="connsiteY227" fmla="*/ 438530 h 2162787"/>
                <a:gd name="connsiteX228" fmla="*/ 981074 w 2857500"/>
                <a:gd name="connsiteY228" fmla="*/ 562355 h 2162787"/>
                <a:gd name="connsiteX229" fmla="*/ 915066 w 2857500"/>
                <a:gd name="connsiteY229" fmla="*/ 725614 h 2162787"/>
                <a:gd name="connsiteX230" fmla="*/ 742949 w 2857500"/>
                <a:gd name="connsiteY230" fmla="*/ 787907 h 2162787"/>
                <a:gd name="connsiteX231" fmla="*/ 444912 w 2857500"/>
                <a:gd name="connsiteY231" fmla="*/ 787907 h 2162787"/>
                <a:gd name="connsiteX232" fmla="*/ 2023206 w 2857500"/>
                <a:gd name="connsiteY232" fmla="*/ 1 h 2162787"/>
                <a:gd name="connsiteX233" fmla="*/ 2418684 w 2857500"/>
                <a:gd name="connsiteY233" fmla="*/ 1 h 2162787"/>
                <a:gd name="connsiteX234" fmla="*/ 2418684 w 2857500"/>
                <a:gd name="connsiteY234" fmla="*/ 185262 h 2162787"/>
                <a:gd name="connsiteX235" fmla="*/ 2235994 w 2857500"/>
                <a:gd name="connsiteY235" fmla="*/ 185262 h 2162787"/>
                <a:gd name="connsiteX236" fmla="*/ 2235994 w 2857500"/>
                <a:gd name="connsiteY236" fmla="*/ 300039 h 2162787"/>
                <a:gd name="connsiteX237" fmla="*/ 2399729 w 2857500"/>
                <a:gd name="connsiteY237" fmla="*/ 300039 h 2162787"/>
                <a:gd name="connsiteX238" fmla="*/ 2399729 w 2857500"/>
                <a:gd name="connsiteY238" fmla="*/ 478156 h 2162787"/>
                <a:gd name="connsiteX239" fmla="*/ 2235994 w 2857500"/>
                <a:gd name="connsiteY239" fmla="*/ 478156 h 2162787"/>
                <a:gd name="connsiteX240" fmla="*/ 2235994 w 2857500"/>
                <a:gd name="connsiteY240" fmla="*/ 598552 h 2162787"/>
                <a:gd name="connsiteX241" fmla="*/ 2418684 w 2857500"/>
                <a:gd name="connsiteY241" fmla="*/ 598552 h 2162787"/>
                <a:gd name="connsiteX242" fmla="*/ 2418684 w 2857500"/>
                <a:gd name="connsiteY242" fmla="*/ 787909 h 2162787"/>
                <a:gd name="connsiteX243" fmla="*/ 2023206 w 2857500"/>
                <a:gd name="connsiteY243" fmla="*/ 787909 h 2162787"/>
                <a:gd name="connsiteX244" fmla="*/ 1027748 w 2857500"/>
                <a:gd name="connsiteY244" fmla="*/ 1 h 2162787"/>
                <a:gd name="connsiteX245" fmla="*/ 1240537 w 2857500"/>
                <a:gd name="connsiteY245" fmla="*/ 1 h 2162787"/>
                <a:gd name="connsiteX246" fmla="*/ 1240537 w 2857500"/>
                <a:gd name="connsiteY246" fmla="*/ 598552 h 2162787"/>
                <a:gd name="connsiteX247" fmla="*/ 1400176 w 2857500"/>
                <a:gd name="connsiteY247" fmla="*/ 598552 h 2162787"/>
                <a:gd name="connsiteX248" fmla="*/ 1400176 w 2857500"/>
                <a:gd name="connsiteY248" fmla="*/ 787909 h 2162787"/>
                <a:gd name="connsiteX249" fmla="*/ 1027748 w 2857500"/>
                <a:gd name="connsiteY249" fmla="*/ 787909 h 2162787"/>
                <a:gd name="connsiteX250" fmla="*/ 1432083 w 2857500"/>
                <a:gd name="connsiteY250" fmla="*/ 0 h 2162787"/>
                <a:gd name="connsiteX251" fmla="*/ 1644776 w 2857500"/>
                <a:gd name="connsiteY251" fmla="*/ 0 h 2162787"/>
                <a:gd name="connsiteX252" fmla="*/ 1644776 w 2857500"/>
                <a:gd name="connsiteY252" fmla="*/ 508254 h 2162787"/>
                <a:gd name="connsiteX253" fmla="*/ 1657349 w 2857500"/>
                <a:gd name="connsiteY253" fmla="*/ 581215 h 2162787"/>
                <a:gd name="connsiteX254" fmla="*/ 1699545 w 2857500"/>
                <a:gd name="connsiteY254" fmla="*/ 602646 h 2162787"/>
                <a:gd name="connsiteX255" fmla="*/ 1741836 w 2857500"/>
                <a:gd name="connsiteY255" fmla="*/ 582739 h 2162787"/>
                <a:gd name="connsiteX256" fmla="*/ 1753552 w 2857500"/>
                <a:gd name="connsiteY256" fmla="*/ 508730 h 2162787"/>
                <a:gd name="connsiteX257" fmla="*/ 1753552 w 2857500"/>
                <a:gd name="connsiteY257" fmla="*/ 0 h 2162787"/>
                <a:gd name="connsiteX258" fmla="*/ 1966340 w 2857500"/>
                <a:gd name="connsiteY258" fmla="*/ 0 h 2162787"/>
                <a:gd name="connsiteX259" fmla="*/ 1966340 w 2857500"/>
                <a:gd name="connsiteY259" fmla="*/ 557498 h 2162787"/>
                <a:gd name="connsiteX260" fmla="*/ 1944433 w 2857500"/>
                <a:gd name="connsiteY260" fmla="*/ 670845 h 2162787"/>
                <a:gd name="connsiteX261" fmla="*/ 1872995 w 2857500"/>
                <a:gd name="connsiteY261" fmla="*/ 752951 h 2162787"/>
                <a:gd name="connsiteX262" fmla="*/ 1709165 w 2857500"/>
                <a:gd name="connsiteY262" fmla="*/ 801909 h 2162787"/>
                <a:gd name="connsiteX263" fmla="*/ 1526000 w 2857500"/>
                <a:gd name="connsiteY263" fmla="*/ 747903 h 2162787"/>
                <a:gd name="connsiteX264" fmla="*/ 1432083 w 2857500"/>
                <a:gd name="connsiteY264" fmla="*/ 527113 h 216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</a:cxnLst>
              <a:rect l="l" t="t" r="r" b="b"/>
              <a:pathLst>
                <a:path w="2857500" h="2162787">
                  <a:moveTo>
                    <a:pt x="1499711" y="1856993"/>
                  </a:moveTo>
                  <a:lnTo>
                    <a:pt x="1499711" y="1944719"/>
                  </a:lnTo>
                  <a:lnTo>
                    <a:pt x="1504474" y="1944719"/>
                  </a:lnTo>
                  <a:cubicBezTo>
                    <a:pt x="1515618" y="1945262"/>
                    <a:pt x="1526476" y="1941080"/>
                    <a:pt x="1534382" y="1933193"/>
                  </a:cubicBezTo>
                  <a:cubicBezTo>
                    <a:pt x="1542193" y="1924687"/>
                    <a:pt x="1546241" y="1913391"/>
                    <a:pt x="1545622" y="1901856"/>
                  </a:cubicBezTo>
                  <a:cubicBezTo>
                    <a:pt x="1546079" y="1890112"/>
                    <a:pt x="1542183" y="1878606"/>
                    <a:pt x="1534668" y="1869566"/>
                  </a:cubicBezTo>
                  <a:cubicBezTo>
                    <a:pt x="1527839" y="1861365"/>
                    <a:pt x="1517628" y="1856727"/>
                    <a:pt x="1506950" y="1856993"/>
                  </a:cubicBezTo>
                  <a:close/>
                  <a:moveTo>
                    <a:pt x="1223390" y="1856993"/>
                  </a:moveTo>
                  <a:lnTo>
                    <a:pt x="1223390" y="1944719"/>
                  </a:lnTo>
                  <a:lnTo>
                    <a:pt x="1228057" y="1944719"/>
                  </a:lnTo>
                  <a:cubicBezTo>
                    <a:pt x="1239240" y="1945271"/>
                    <a:pt x="1250127" y="1941090"/>
                    <a:pt x="1258061" y="1933193"/>
                  </a:cubicBezTo>
                  <a:cubicBezTo>
                    <a:pt x="1265796" y="1924649"/>
                    <a:pt x="1269806" y="1913372"/>
                    <a:pt x="1269206" y="1901856"/>
                  </a:cubicBezTo>
                  <a:cubicBezTo>
                    <a:pt x="1269691" y="1890121"/>
                    <a:pt x="1265824" y="1878625"/>
                    <a:pt x="1258347" y="1869566"/>
                  </a:cubicBezTo>
                  <a:cubicBezTo>
                    <a:pt x="1251460" y="1861384"/>
                    <a:pt x="1241231" y="1856755"/>
                    <a:pt x="1230534" y="1856993"/>
                  </a:cubicBezTo>
                  <a:close/>
                  <a:moveTo>
                    <a:pt x="1672781" y="1773270"/>
                  </a:moveTo>
                  <a:lnTo>
                    <a:pt x="1776127" y="1773270"/>
                  </a:lnTo>
                  <a:lnTo>
                    <a:pt x="1776127" y="2155794"/>
                  </a:lnTo>
                  <a:lnTo>
                    <a:pt x="1672781" y="2155794"/>
                  </a:lnTo>
                  <a:close/>
                  <a:moveTo>
                    <a:pt x="981457" y="1773270"/>
                  </a:moveTo>
                  <a:lnTo>
                    <a:pt x="1084803" y="1773270"/>
                  </a:lnTo>
                  <a:lnTo>
                    <a:pt x="1084803" y="2155794"/>
                  </a:lnTo>
                  <a:lnTo>
                    <a:pt x="981457" y="2155794"/>
                  </a:lnTo>
                  <a:close/>
                  <a:moveTo>
                    <a:pt x="690182" y="1773270"/>
                  </a:moveTo>
                  <a:lnTo>
                    <a:pt x="793528" y="1773270"/>
                  </a:lnTo>
                  <a:lnTo>
                    <a:pt x="793528" y="1908525"/>
                  </a:lnTo>
                  <a:lnTo>
                    <a:pt x="842868" y="1908525"/>
                  </a:lnTo>
                  <a:lnTo>
                    <a:pt x="842868" y="1773270"/>
                  </a:lnTo>
                  <a:lnTo>
                    <a:pt x="946119" y="1773270"/>
                  </a:lnTo>
                  <a:lnTo>
                    <a:pt x="946119" y="2155794"/>
                  </a:lnTo>
                  <a:lnTo>
                    <a:pt x="842868" y="2155794"/>
                  </a:lnTo>
                  <a:lnTo>
                    <a:pt x="842868" y="2001965"/>
                  </a:lnTo>
                  <a:lnTo>
                    <a:pt x="793528" y="2001965"/>
                  </a:lnTo>
                  <a:lnTo>
                    <a:pt x="793528" y="2155794"/>
                  </a:lnTo>
                  <a:lnTo>
                    <a:pt x="690182" y="2155794"/>
                  </a:lnTo>
                  <a:close/>
                  <a:moveTo>
                    <a:pt x="1981200" y="1773269"/>
                  </a:moveTo>
                  <a:lnTo>
                    <a:pt x="2079974" y="1773269"/>
                  </a:lnTo>
                  <a:lnTo>
                    <a:pt x="2080450" y="2155793"/>
                  </a:lnTo>
                  <a:lnTo>
                    <a:pt x="1981866" y="2155793"/>
                  </a:lnTo>
                  <a:lnTo>
                    <a:pt x="1929765" y="2015108"/>
                  </a:lnTo>
                  <a:cubicBezTo>
                    <a:pt x="1924621" y="2000059"/>
                    <a:pt x="1919478" y="1985867"/>
                    <a:pt x="1915096" y="1972817"/>
                  </a:cubicBezTo>
                  <a:cubicBezTo>
                    <a:pt x="1910715" y="1959768"/>
                    <a:pt x="1906809" y="1947195"/>
                    <a:pt x="1903571" y="1935289"/>
                  </a:cubicBezTo>
                  <a:cubicBezTo>
                    <a:pt x="1905666" y="1962245"/>
                    <a:pt x="1907190" y="1985676"/>
                    <a:pt x="1908238" y="2005679"/>
                  </a:cubicBezTo>
                  <a:cubicBezTo>
                    <a:pt x="1909286" y="2025681"/>
                    <a:pt x="1909762" y="2043207"/>
                    <a:pt x="1909762" y="2058257"/>
                  </a:cubicBezTo>
                  <a:lnTo>
                    <a:pt x="1909762" y="2155983"/>
                  </a:lnTo>
                  <a:lnTo>
                    <a:pt x="1811083" y="2155983"/>
                  </a:lnTo>
                  <a:lnTo>
                    <a:pt x="1811083" y="1773459"/>
                  </a:lnTo>
                  <a:lnTo>
                    <a:pt x="1904237" y="1773459"/>
                  </a:lnTo>
                  <a:lnTo>
                    <a:pt x="1961387" y="1907762"/>
                  </a:lnTo>
                  <a:cubicBezTo>
                    <a:pt x="1964150" y="1915953"/>
                    <a:pt x="1967293" y="1924811"/>
                    <a:pt x="1970912" y="1935003"/>
                  </a:cubicBezTo>
                  <a:cubicBezTo>
                    <a:pt x="1974465" y="1945290"/>
                    <a:pt x="1978371" y="1957101"/>
                    <a:pt x="1982628" y="1970436"/>
                  </a:cubicBezTo>
                  <a:lnTo>
                    <a:pt x="1993296" y="2004155"/>
                  </a:lnTo>
                  <a:cubicBezTo>
                    <a:pt x="1989486" y="1970627"/>
                    <a:pt x="1986600" y="1942052"/>
                    <a:pt x="1984629" y="1918430"/>
                  </a:cubicBezTo>
                  <a:cubicBezTo>
                    <a:pt x="1982657" y="1894808"/>
                    <a:pt x="1981676" y="1874996"/>
                    <a:pt x="1981676" y="1858994"/>
                  </a:cubicBezTo>
                  <a:close/>
                  <a:moveTo>
                    <a:pt x="1396365" y="1773269"/>
                  </a:moveTo>
                  <a:lnTo>
                    <a:pt x="1491043" y="1773269"/>
                  </a:lnTo>
                  <a:cubicBezTo>
                    <a:pt x="1540859" y="1773269"/>
                    <a:pt x="1583436" y="1783460"/>
                    <a:pt x="1607534" y="1803749"/>
                  </a:cubicBezTo>
                  <a:cubicBezTo>
                    <a:pt x="1635919" y="1827752"/>
                    <a:pt x="1650111" y="1861022"/>
                    <a:pt x="1650111" y="1903571"/>
                  </a:cubicBezTo>
                  <a:cubicBezTo>
                    <a:pt x="1650178" y="1950053"/>
                    <a:pt x="1635061" y="1984657"/>
                    <a:pt x="1604772" y="2007393"/>
                  </a:cubicBezTo>
                  <a:cubicBezTo>
                    <a:pt x="1584103" y="2022824"/>
                    <a:pt x="1554480" y="2030444"/>
                    <a:pt x="1515808" y="2030444"/>
                  </a:cubicBezTo>
                  <a:lnTo>
                    <a:pt x="1499711" y="2030444"/>
                  </a:lnTo>
                  <a:lnTo>
                    <a:pt x="1499711" y="2155793"/>
                  </a:lnTo>
                  <a:lnTo>
                    <a:pt x="1396365" y="2155793"/>
                  </a:lnTo>
                  <a:close/>
                  <a:moveTo>
                    <a:pt x="1120044" y="1773269"/>
                  </a:moveTo>
                  <a:lnTo>
                    <a:pt x="1223390" y="1773269"/>
                  </a:lnTo>
                  <a:cubicBezTo>
                    <a:pt x="1273206" y="1773269"/>
                    <a:pt x="1307020" y="1783460"/>
                    <a:pt x="1331118" y="1803749"/>
                  </a:cubicBezTo>
                  <a:cubicBezTo>
                    <a:pt x="1359569" y="1827752"/>
                    <a:pt x="1373790" y="1861022"/>
                    <a:pt x="1373790" y="1903571"/>
                  </a:cubicBezTo>
                  <a:cubicBezTo>
                    <a:pt x="1373723" y="1950053"/>
                    <a:pt x="1358617" y="1984657"/>
                    <a:pt x="1328451" y="2007393"/>
                  </a:cubicBezTo>
                  <a:cubicBezTo>
                    <a:pt x="1307782" y="2022824"/>
                    <a:pt x="1278159" y="2030444"/>
                    <a:pt x="1239488" y="2030444"/>
                  </a:cubicBezTo>
                  <a:lnTo>
                    <a:pt x="1223390" y="2030444"/>
                  </a:lnTo>
                  <a:lnTo>
                    <a:pt x="1223390" y="2155793"/>
                  </a:lnTo>
                  <a:lnTo>
                    <a:pt x="1120044" y="2155793"/>
                  </a:lnTo>
                  <a:close/>
                  <a:moveTo>
                    <a:pt x="581977" y="1766506"/>
                  </a:moveTo>
                  <a:cubicBezTo>
                    <a:pt x="607973" y="1766877"/>
                    <a:pt x="633482" y="1773612"/>
                    <a:pt x="656272" y="1786127"/>
                  </a:cubicBezTo>
                  <a:lnTo>
                    <a:pt x="656272" y="1902713"/>
                  </a:lnTo>
                  <a:cubicBezTo>
                    <a:pt x="648828" y="1890683"/>
                    <a:pt x="639124" y="1880196"/>
                    <a:pt x="627697" y="1871852"/>
                  </a:cubicBezTo>
                  <a:cubicBezTo>
                    <a:pt x="618533" y="1864947"/>
                    <a:pt x="607450" y="1861051"/>
                    <a:pt x="595978" y="1860708"/>
                  </a:cubicBezTo>
                  <a:cubicBezTo>
                    <a:pt x="588797" y="1860480"/>
                    <a:pt x="581791" y="1862956"/>
                    <a:pt x="576357" y="1867661"/>
                  </a:cubicBezTo>
                  <a:cubicBezTo>
                    <a:pt x="571388" y="1871529"/>
                    <a:pt x="568472" y="1877463"/>
                    <a:pt x="568451" y="1883759"/>
                  </a:cubicBezTo>
                  <a:cubicBezTo>
                    <a:pt x="568451" y="1894046"/>
                    <a:pt x="575500" y="1904142"/>
                    <a:pt x="589501" y="1914239"/>
                  </a:cubicBezTo>
                  <a:lnTo>
                    <a:pt x="605884" y="1926431"/>
                  </a:lnTo>
                  <a:cubicBezTo>
                    <a:pt x="624652" y="1939023"/>
                    <a:pt x="640501" y="1955491"/>
                    <a:pt x="652366" y="1974722"/>
                  </a:cubicBezTo>
                  <a:cubicBezTo>
                    <a:pt x="662281" y="1992420"/>
                    <a:pt x="667249" y="2012451"/>
                    <a:pt x="666749" y="2032730"/>
                  </a:cubicBezTo>
                  <a:cubicBezTo>
                    <a:pt x="668108" y="2067115"/>
                    <a:pt x="655856" y="2100662"/>
                    <a:pt x="632650" y="2126075"/>
                  </a:cubicBezTo>
                  <a:cubicBezTo>
                    <a:pt x="610188" y="2150268"/>
                    <a:pt x="578402" y="2163632"/>
                    <a:pt x="545401" y="2162746"/>
                  </a:cubicBezTo>
                  <a:cubicBezTo>
                    <a:pt x="518630" y="2162212"/>
                    <a:pt x="492185" y="2156755"/>
                    <a:pt x="467391" y="2146649"/>
                  </a:cubicBezTo>
                  <a:lnTo>
                    <a:pt x="467391" y="2026443"/>
                  </a:lnTo>
                  <a:cubicBezTo>
                    <a:pt x="487711" y="2054190"/>
                    <a:pt x="509682" y="2068067"/>
                    <a:pt x="533304" y="2068067"/>
                  </a:cubicBezTo>
                  <a:cubicBezTo>
                    <a:pt x="541181" y="2068391"/>
                    <a:pt x="548915" y="2065886"/>
                    <a:pt x="555116" y="2061019"/>
                  </a:cubicBezTo>
                  <a:cubicBezTo>
                    <a:pt x="560520" y="2056742"/>
                    <a:pt x="563619" y="2050189"/>
                    <a:pt x="563498" y="2043302"/>
                  </a:cubicBezTo>
                  <a:cubicBezTo>
                    <a:pt x="562197" y="2030872"/>
                    <a:pt x="555147" y="2019766"/>
                    <a:pt x="544448" y="2013299"/>
                  </a:cubicBezTo>
                  <a:lnTo>
                    <a:pt x="527589" y="2000154"/>
                  </a:lnTo>
                  <a:cubicBezTo>
                    <a:pt x="517361" y="1992610"/>
                    <a:pt x="507801" y="1984190"/>
                    <a:pt x="499014" y="1975008"/>
                  </a:cubicBezTo>
                  <a:cubicBezTo>
                    <a:pt x="491635" y="1967245"/>
                    <a:pt x="485237" y="1958616"/>
                    <a:pt x="479964" y="1949291"/>
                  </a:cubicBezTo>
                  <a:cubicBezTo>
                    <a:pt x="475120" y="1940671"/>
                    <a:pt x="471438" y="1931441"/>
                    <a:pt x="469010" y="1921859"/>
                  </a:cubicBezTo>
                  <a:cubicBezTo>
                    <a:pt x="466689" y="1912124"/>
                    <a:pt x="465537" y="1902151"/>
                    <a:pt x="465581" y="1892141"/>
                  </a:cubicBezTo>
                  <a:cubicBezTo>
                    <a:pt x="465951" y="1863070"/>
                    <a:pt x="475300" y="1834829"/>
                    <a:pt x="492346" y="1811273"/>
                  </a:cubicBezTo>
                  <a:cubicBezTo>
                    <a:pt x="497786" y="1803796"/>
                    <a:pt x="504192" y="1797072"/>
                    <a:pt x="511396" y="1791271"/>
                  </a:cubicBezTo>
                  <a:cubicBezTo>
                    <a:pt x="531110" y="1774678"/>
                    <a:pt x="556215" y="1765868"/>
                    <a:pt x="581977" y="1766506"/>
                  </a:cubicBezTo>
                  <a:close/>
                  <a:moveTo>
                    <a:pt x="2245994" y="1766220"/>
                  </a:moveTo>
                  <a:cubicBezTo>
                    <a:pt x="2306764" y="1766220"/>
                    <a:pt x="2355722" y="1797747"/>
                    <a:pt x="2382964" y="1860898"/>
                  </a:cubicBezTo>
                  <a:lnTo>
                    <a:pt x="2282856" y="1897569"/>
                  </a:lnTo>
                  <a:cubicBezTo>
                    <a:pt x="2282018" y="1887301"/>
                    <a:pt x="2278475" y="1877443"/>
                    <a:pt x="2272569" y="1868994"/>
                  </a:cubicBezTo>
                  <a:cubicBezTo>
                    <a:pt x="2267959" y="1862412"/>
                    <a:pt x="2260415" y="1858498"/>
                    <a:pt x="2252376" y="1858517"/>
                  </a:cubicBezTo>
                  <a:cubicBezTo>
                    <a:pt x="2223992" y="1858517"/>
                    <a:pt x="2209799" y="1897569"/>
                    <a:pt x="2209799" y="1975674"/>
                  </a:cubicBezTo>
                  <a:cubicBezTo>
                    <a:pt x="2209799" y="2008888"/>
                    <a:pt x="2212971" y="2033015"/>
                    <a:pt x="2219324" y="2048064"/>
                  </a:cubicBezTo>
                  <a:cubicBezTo>
                    <a:pt x="2223344" y="2061228"/>
                    <a:pt x="2235469" y="2070229"/>
                    <a:pt x="2249233" y="2070258"/>
                  </a:cubicBezTo>
                  <a:cubicBezTo>
                    <a:pt x="2254462" y="2070334"/>
                    <a:pt x="2259605" y="2068953"/>
                    <a:pt x="2264092" y="2066257"/>
                  </a:cubicBezTo>
                  <a:cubicBezTo>
                    <a:pt x="2268692" y="2063485"/>
                    <a:pt x="2272579" y="2059666"/>
                    <a:pt x="2275426" y="2055113"/>
                  </a:cubicBezTo>
                  <a:cubicBezTo>
                    <a:pt x="2278732" y="2049731"/>
                    <a:pt x="2281151" y="2043845"/>
                    <a:pt x="2282570" y="2037682"/>
                  </a:cubicBezTo>
                  <a:cubicBezTo>
                    <a:pt x="2284389" y="2030167"/>
                    <a:pt x="2285285" y="2022461"/>
                    <a:pt x="2285237" y="2014727"/>
                  </a:cubicBezTo>
                  <a:lnTo>
                    <a:pt x="2247137" y="2014727"/>
                  </a:lnTo>
                  <a:lnTo>
                    <a:pt x="2247137" y="1934526"/>
                  </a:lnTo>
                  <a:lnTo>
                    <a:pt x="2391155" y="1934526"/>
                  </a:lnTo>
                  <a:lnTo>
                    <a:pt x="2391155" y="1950338"/>
                  </a:lnTo>
                  <a:cubicBezTo>
                    <a:pt x="2391222" y="2023995"/>
                    <a:pt x="2380230" y="2077020"/>
                    <a:pt x="2358199" y="2109405"/>
                  </a:cubicBezTo>
                  <a:cubicBezTo>
                    <a:pt x="2334196" y="2144772"/>
                    <a:pt x="2298763" y="2162459"/>
                    <a:pt x="2251900" y="2162459"/>
                  </a:cubicBezTo>
                  <a:cubicBezTo>
                    <a:pt x="2209333" y="2164183"/>
                    <a:pt x="2168680" y="2144657"/>
                    <a:pt x="2143410" y="2110358"/>
                  </a:cubicBezTo>
                  <a:cubicBezTo>
                    <a:pt x="2117311" y="2075401"/>
                    <a:pt x="2104167" y="2028252"/>
                    <a:pt x="2104167" y="1966245"/>
                  </a:cubicBezTo>
                  <a:cubicBezTo>
                    <a:pt x="2104167" y="1904237"/>
                    <a:pt x="2117407" y="1855469"/>
                    <a:pt x="2143600" y="1819750"/>
                  </a:cubicBezTo>
                  <a:cubicBezTo>
                    <a:pt x="2169794" y="1784031"/>
                    <a:pt x="2200369" y="1766220"/>
                    <a:pt x="2245994" y="1766220"/>
                  </a:cubicBezTo>
                  <a:close/>
                  <a:moveTo>
                    <a:pt x="1102233" y="1079658"/>
                  </a:moveTo>
                  <a:cubicBezTo>
                    <a:pt x="1101566" y="1086802"/>
                    <a:pt x="1100519" y="1094708"/>
                    <a:pt x="1099375" y="1103566"/>
                  </a:cubicBezTo>
                  <a:cubicBezTo>
                    <a:pt x="1098233" y="1112424"/>
                    <a:pt x="1096899" y="1122140"/>
                    <a:pt x="1095565" y="1132713"/>
                  </a:cubicBezTo>
                  <a:cubicBezTo>
                    <a:pt x="1093184" y="1153763"/>
                    <a:pt x="1091565" y="1168527"/>
                    <a:pt x="1090517" y="1176623"/>
                  </a:cubicBezTo>
                  <a:cubicBezTo>
                    <a:pt x="1089469" y="1184719"/>
                    <a:pt x="1088422" y="1189672"/>
                    <a:pt x="1088422" y="1191387"/>
                  </a:cubicBezTo>
                  <a:lnTo>
                    <a:pt x="1073658" y="1286637"/>
                  </a:lnTo>
                  <a:lnTo>
                    <a:pt x="1052512" y="1410366"/>
                  </a:lnTo>
                  <a:lnTo>
                    <a:pt x="1142048" y="1410366"/>
                  </a:lnTo>
                  <a:lnTo>
                    <a:pt x="1128236" y="1318545"/>
                  </a:lnTo>
                  <a:cubicBezTo>
                    <a:pt x="1127169" y="1314011"/>
                    <a:pt x="1126493" y="1309392"/>
                    <a:pt x="1126236" y="1304734"/>
                  </a:cubicBezTo>
                  <a:cubicBezTo>
                    <a:pt x="1124998" y="1297304"/>
                    <a:pt x="1121950" y="1267682"/>
                    <a:pt x="1115473" y="1215961"/>
                  </a:cubicBezTo>
                  <a:cubicBezTo>
                    <a:pt x="1114806" y="1210151"/>
                    <a:pt x="1113854" y="1202340"/>
                    <a:pt x="1112901" y="1192244"/>
                  </a:cubicBezTo>
                  <a:cubicBezTo>
                    <a:pt x="1111948" y="1182147"/>
                    <a:pt x="1110520" y="1169479"/>
                    <a:pt x="1108805" y="1154144"/>
                  </a:cubicBezTo>
                  <a:close/>
                  <a:moveTo>
                    <a:pt x="2510027" y="1068228"/>
                  </a:moveTo>
                  <a:lnTo>
                    <a:pt x="2510027" y="1255585"/>
                  </a:lnTo>
                  <a:lnTo>
                    <a:pt x="2524315" y="1255585"/>
                  </a:lnTo>
                  <a:cubicBezTo>
                    <a:pt x="2547909" y="1255985"/>
                    <a:pt x="2570426" y="1245689"/>
                    <a:pt x="2585561" y="1227582"/>
                  </a:cubicBezTo>
                  <a:lnTo>
                    <a:pt x="2585561" y="1227962"/>
                  </a:lnTo>
                  <a:cubicBezTo>
                    <a:pt x="2602315" y="1208017"/>
                    <a:pt x="2611040" y="1182557"/>
                    <a:pt x="2610040" y="1156525"/>
                  </a:cubicBezTo>
                  <a:cubicBezTo>
                    <a:pt x="2609973" y="1097661"/>
                    <a:pt x="2579179" y="1068228"/>
                    <a:pt x="2517648" y="1068228"/>
                  </a:cubicBezTo>
                  <a:close/>
                  <a:moveTo>
                    <a:pt x="1843755" y="891159"/>
                  </a:moveTo>
                  <a:lnTo>
                    <a:pt x="2239233" y="891159"/>
                  </a:lnTo>
                  <a:lnTo>
                    <a:pt x="2239233" y="1076325"/>
                  </a:lnTo>
                  <a:lnTo>
                    <a:pt x="2056543" y="1076325"/>
                  </a:lnTo>
                  <a:lnTo>
                    <a:pt x="2056543" y="1191197"/>
                  </a:lnTo>
                  <a:lnTo>
                    <a:pt x="2220278" y="1191197"/>
                  </a:lnTo>
                  <a:lnTo>
                    <a:pt x="2220278" y="1369219"/>
                  </a:lnTo>
                  <a:lnTo>
                    <a:pt x="2056543" y="1369219"/>
                  </a:lnTo>
                  <a:lnTo>
                    <a:pt x="2056543" y="1489710"/>
                  </a:lnTo>
                  <a:lnTo>
                    <a:pt x="2239233" y="1489710"/>
                  </a:lnTo>
                  <a:lnTo>
                    <a:pt x="2239233" y="1678972"/>
                  </a:lnTo>
                  <a:lnTo>
                    <a:pt x="1843755" y="1678972"/>
                  </a:lnTo>
                  <a:close/>
                  <a:moveTo>
                    <a:pt x="1346931" y="891159"/>
                  </a:moveTo>
                  <a:lnTo>
                    <a:pt x="1799083" y="891159"/>
                  </a:lnTo>
                  <a:lnTo>
                    <a:pt x="1799083" y="1079945"/>
                  </a:lnTo>
                  <a:lnTo>
                    <a:pt x="1677163" y="1079945"/>
                  </a:lnTo>
                  <a:lnTo>
                    <a:pt x="1677163" y="1678972"/>
                  </a:lnTo>
                  <a:lnTo>
                    <a:pt x="1464374" y="1678972"/>
                  </a:lnTo>
                  <a:lnTo>
                    <a:pt x="1464374" y="1079945"/>
                  </a:lnTo>
                  <a:lnTo>
                    <a:pt x="1346931" y="1079945"/>
                  </a:lnTo>
                  <a:close/>
                  <a:moveTo>
                    <a:pt x="2297239" y="890778"/>
                  </a:moveTo>
                  <a:lnTo>
                    <a:pt x="2515076" y="890778"/>
                  </a:lnTo>
                  <a:cubicBezTo>
                    <a:pt x="2611021" y="890778"/>
                    <a:pt x="2682811" y="909764"/>
                    <a:pt x="2730436" y="947737"/>
                  </a:cubicBezTo>
                  <a:cubicBezTo>
                    <a:pt x="2791015" y="996315"/>
                    <a:pt x="2821305" y="1065056"/>
                    <a:pt x="2821305" y="1153953"/>
                  </a:cubicBezTo>
                  <a:cubicBezTo>
                    <a:pt x="2821305" y="1249203"/>
                    <a:pt x="2780633" y="1315021"/>
                    <a:pt x="2699289" y="1351407"/>
                  </a:cubicBezTo>
                  <a:lnTo>
                    <a:pt x="2857500" y="1679162"/>
                  </a:lnTo>
                  <a:lnTo>
                    <a:pt x="2627090" y="1679162"/>
                  </a:lnTo>
                  <a:lnTo>
                    <a:pt x="2522315" y="1398555"/>
                  </a:lnTo>
                  <a:cubicBezTo>
                    <a:pt x="2520905" y="1392107"/>
                    <a:pt x="2519124" y="1385744"/>
                    <a:pt x="2516981" y="1379505"/>
                  </a:cubicBezTo>
                  <a:cubicBezTo>
                    <a:pt x="2514314" y="1371695"/>
                    <a:pt x="2511171" y="1362265"/>
                    <a:pt x="2507456" y="1351407"/>
                  </a:cubicBezTo>
                  <a:lnTo>
                    <a:pt x="2508980" y="1403413"/>
                  </a:lnTo>
                  <a:lnTo>
                    <a:pt x="2508980" y="1678590"/>
                  </a:lnTo>
                  <a:lnTo>
                    <a:pt x="2297239" y="1678590"/>
                  </a:lnTo>
                  <a:close/>
                  <a:moveTo>
                    <a:pt x="954310" y="890778"/>
                  </a:moveTo>
                  <a:lnTo>
                    <a:pt x="1236154" y="890778"/>
                  </a:lnTo>
                  <a:lnTo>
                    <a:pt x="1403033" y="1678971"/>
                  </a:lnTo>
                  <a:lnTo>
                    <a:pt x="1183005" y="1678971"/>
                  </a:lnTo>
                  <a:lnTo>
                    <a:pt x="1167194" y="1578959"/>
                  </a:lnTo>
                  <a:lnTo>
                    <a:pt x="1024319" y="1578959"/>
                  </a:lnTo>
                  <a:lnTo>
                    <a:pt x="1006983" y="1678971"/>
                  </a:lnTo>
                  <a:lnTo>
                    <a:pt x="797433" y="1678971"/>
                  </a:lnTo>
                  <a:close/>
                  <a:moveTo>
                    <a:pt x="0" y="890778"/>
                  </a:moveTo>
                  <a:lnTo>
                    <a:pt x="210217" y="890778"/>
                  </a:lnTo>
                  <a:lnTo>
                    <a:pt x="245459" y="1108043"/>
                  </a:lnTo>
                  <a:cubicBezTo>
                    <a:pt x="258668" y="1194406"/>
                    <a:pt x="267843" y="1262253"/>
                    <a:pt x="272987" y="1311592"/>
                  </a:cubicBezTo>
                  <a:lnTo>
                    <a:pt x="280130" y="1383601"/>
                  </a:lnTo>
                  <a:lnTo>
                    <a:pt x="286703" y="1321784"/>
                  </a:lnTo>
                  <a:cubicBezTo>
                    <a:pt x="293878" y="1249775"/>
                    <a:pt x="303086" y="1181223"/>
                    <a:pt x="314325" y="1116139"/>
                  </a:cubicBezTo>
                  <a:lnTo>
                    <a:pt x="353663" y="890778"/>
                  </a:lnTo>
                  <a:lnTo>
                    <a:pt x="536829" y="890778"/>
                  </a:lnTo>
                  <a:lnTo>
                    <a:pt x="572548" y="1080897"/>
                  </a:lnTo>
                  <a:cubicBezTo>
                    <a:pt x="589438" y="1168784"/>
                    <a:pt x="604235" y="1273044"/>
                    <a:pt x="616934" y="1393698"/>
                  </a:cubicBezTo>
                  <a:cubicBezTo>
                    <a:pt x="620554" y="1340043"/>
                    <a:pt x="624618" y="1292094"/>
                    <a:pt x="629126" y="1249870"/>
                  </a:cubicBezTo>
                  <a:cubicBezTo>
                    <a:pt x="633634" y="1207646"/>
                    <a:pt x="638587" y="1169546"/>
                    <a:pt x="643985" y="1135570"/>
                  </a:cubicBezTo>
                  <a:lnTo>
                    <a:pt x="682752" y="890778"/>
                  </a:lnTo>
                  <a:lnTo>
                    <a:pt x="890397" y="890778"/>
                  </a:lnTo>
                  <a:lnTo>
                    <a:pt x="725615" y="1678971"/>
                  </a:lnTo>
                  <a:lnTo>
                    <a:pt x="525590" y="1678971"/>
                  </a:lnTo>
                  <a:lnTo>
                    <a:pt x="476631" y="1402556"/>
                  </a:lnTo>
                  <a:cubicBezTo>
                    <a:pt x="467106" y="1349216"/>
                    <a:pt x="459962" y="1302953"/>
                    <a:pt x="455200" y="1263777"/>
                  </a:cubicBezTo>
                  <a:cubicBezTo>
                    <a:pt x="452819" y="1243869"/>
                    <a:pt x="450723" y="1228248"/>
                    <a:pt x="449009" y="1215294"/>
                  </a:cubicBezTo>
                  <a:cubicBezTo>
                    <a:pt x="447294" y="1202340"/>
                    <a:pt x="446151" y="1192530"/>
                    <a:pt x="445484" y="1185672"/>
                  </a:cubicBezTo>
                  <a:cubicBezTo>
                    <a:pt x="443770" y="1199645"/>
                    <a:pt x="441198" y="1225677"/>
                    <a:pt x="437769" y="1263777"/>
                  </a:cubicBezTo>
                  <a:cubicBezTo>
                    <a:pt x="436150" y="1283208"/>
                    <a:pt x="434054" y="1303591"/>
                    <a:pt x="431673" y="1325022"/>
                  </a:cubicBezTo>
                  <a:cubicBezTo>
                    <a:pt x="429323" y="1346425"/>
                    <a:pt x="426434" y="1369028"/>
                    <a:pt x="423005" y="1392840"/>
                  </a:cubicBezTo>
                  <a:lnTo>
                    <a:pt x="382715" y="1678590"/>
                  </a:lnTo>
                  <a:lnTo>
                    <a:pt x="175546" y="1678590"/>
                  </a:lnTo>
                  <a:close/>
                  <a:moveTo>
                    <a:pt x="657891" y="465867"/>
                  </a:moveTo>
                  <a:lnTo>
                    <a:pt x="657891" y="617219"/>
                  </a:lnTo>
                  <a:lnTo>
                    <a:pt x="668559" y="617981"/>
                  </a:lnTo>
                  <a:lnTo>
                    <a:pt x="676274" y="617981"/>
                  </a:lnTo>
                  <a:cubicBezTo>
                    <a:pt x="699326" y="619178"/>
                    <a:pt x="721990" y="611702"/>
                    <a:pt x="739806" y="597026"/>
                  </a:cubicBezTo>
                  <a:cubicBezTo>
                    <a:pt x="755733" y="582834"/>
                    <a:pt x="764440" y="562237"/>
                    <a:pt x="763523" y="540924"/>
                  </a:cubicBezTo>
                  <a:cubicBezTo>
                    <a:pt x="764583" y="519860"/>
                    <a:pt x="755825" y="499493"/>
                    <a:pt x="739806" y="485774"/>
                  </a:cubicBezTo>
                  <a:cubicBezTo>
                    <a:pt x="721182" y="471607"/>
                    <a:pt x="698114" y="464548"/>
                    <a:pt x="674750" y="465867"/>
                  </a:cubicBezTo>
                  <a:close/>
                  <a:moveTo>
                    <a:pt x="670845" y="170211"/>
                  </a:moveTo>
                  <a:lnTo>
                    <a:pt x="657891" y="170973"/>
                  </a:lnTo>
                  <a:lnTo>
                    <a:pt x="657891" y="306514"/>
                  </a:lnTo>
                  <a:lnTo>
                    <a:pt x="672179" y="306514"/>
                  </a:lnTo>
                  <a:cubicBezTo>
                    <a:pt x="693801" y="307697"/>
                    <a:pt x="715169" y="301370"/>
                    <a:pt x="732662" y="288607"/>
                  </a:cubicBezTo>
                  <a:cubicBezTo>
                    <a:pt x="747582" y="276408"/>
                    <a:pt x="755819" y="257848"/>
                    <a:pt x="754856" y="238601"/>
                  </a:cubicBezTo>
                  <a:cubicBezTo>
                    <a:pt x="754856" y="193007"/>
                    <a:pt x="729836" y="170211"/>
                    <a:pt x="679799" y="170211"/>
                  </a:cubicBezTo>
                  <a:close/>
                  <a:moveTo>
                    <a:pt x="444912" y="857"/>
                  </a:moveTo>
                  <a:lnTo>
                    <a:pt x="692562" y="857"/>
                  </a:lnTo>
                  <a:cubicBezTo>
                    <a:pt x="785209" y="920"/>
                    <a:pt x="853756" y="21335"/>
                    <a:pt x="898207" y="62102"/>
                  </a:cubicBezTo>
                  <a:cubicBezTo>
                    <a:pt x="943422" y="103695"/>
                    <a:pt x="966025" y="157669"/>
                    <a:pt x="966025" y="224027"/>
                  </a:cubicBezTo>
                  <a:cubicBezTo>
                    <a:pt x="966025" y="322325"/>
                    <a:pt x="917066" y="375570"/>
                    <a:pt x="819149" y="383762"/>
                  </a:cubicBezTo>
                  <a:cubicBezTo>
                    <a:pt x="875030" y="391445"/>
                    <a:pt x="915987" y="409701"/>
                    <a:pt x="942022" y="438530"/>
                  </a:cubicBezTo>
                  <a:cubicBezTo>
                    <a:pt x="968054" y="467360"/>
                    <a:pt x="981074" y="508634"/>
                    <a:pt x="981074" y="562355"/>
                  </a:cubicBezTo>
                  <a:cubicBezTo>
                    <a:pt x="981074" y="630047"/>
                    <a:pt x="959072" y="684466"/>
                    <a:pt x="915066" y="725614"/>
                  </a:cubicBezTo>
                  <a:cubicBezTo>
                    <a:pt x="871568" y="767143"/>
                    <a:pt x="814196" y="787907"/>
                    <a:pt x="742949" y="787907"/>
                  </a:cubicBezTo>
                  <a:lnTo>
                    <a:pt x="444912" y="787907"/>
                  </a:lnTo>
                  <a:close/>
                  <a:moveTo>
                    <a:pt x="2023206" y="1"/>
                  </a:moveTo>
                  <a:lnTo>
                    <a:pt x="2418684" y="1"/>
                  </a:lnTo>
                  <a:lnTo>
                    <a:pt x="2418684" y="185262"/>
                  </a:lnTo>
                  <a:lnTo>
                    <a:pt x="2235994" y="185262"/>
                  </a:lnTo>
                  <a:lnTo>
                    <a:pt x="2235994" y="300039"/>
                  </a:lnTo>
                  <a:lnTo>
                    <a:pt x="2399729" y="300039"/>
                  </a:lnTo>
                  <a:lnTo>
                    <a:pt x="2399729" y="478156"/>
                  </a:lnTo>
                  <a:lnTo>
                    <a:pt x="2235994" y="478156"/>
                  </a:lnTo>
                  <a:lnTo>
                    <a:pt x="2235994" y="598552"/>
                  </a:lnTo>
                  <a:lnTo>
                    <a:pt x="2418684" y="598552"/>
                  </a:lnTo>
                  <a:lnTo>
                    <a:pt x="2418684" y="787909"/>
                  </a:lnTo>
                  <a:lnTo>
                    <a:pt x="2023206" y="787909"/>
                  </a:lnTo>
                  <a:close/>
                  <a:moveTo>
                    <a:pt x="1027748" y="1"/>
                  </a:moveTo>
                  <a:lnTo>
                    <a:pt x="1240537" y="1"/>
                  </a:lnTo>
                  <a:lnTo>
                    <a:pt x="1240537" y="598552"/>
                  </a:lnTo>
                  <a:lnTo>
                    <a:pt x="1400176" y="598552"/>
                  </a:lnTo>
                  <a:lnTo>
                    <a:pt x="1400176" y="787909"/>
                  </a:lnTo>
                  <a:lnTo>
                    <a:pt x="1027748" y="787909"/>
                  </a:lnTo>
                  <a:close/>
                  <a:moveTo>
                    <a:pt x="1432083" y="0"/>
                  </a:moveTo>
                  <a:lnTo>
                    <a:pt x="1644776" y="0"/>
                  </a:lnTo>
                  <a:lnTo>
                    <a:pt x="1644776" y="508254"/>
                  </a:lnTo>
                  <a:cubicBezTo>
                    <a:pt x="1644776" y="542607"/>
                    <a:pt x="1648967" y="566928"/>
                    <a:pt x="1657349" y="581215"/>
                  </a:cubicBezTo>
                  <a:cubicBezTo>
                    <a:pt x="1666160" y="595834"/>
                    <a:pt x="1682543" y="604152"/>
                    <a:pt x="1699545" y="602646"/>
                  </a:cubicBezTo>
                  <a:cubicBezTo>
                    <a:pt x="1719929" y="603282"/>
                    <a:pt x="1734025" y="596646"/>
                    <a:pt x="1741836" y="582739"/>
                  </a:cubicBezTo>
                  <a:cubicBezTo>
                    <a:pt x="1749646" y="568833"/>
                    <a:pt x="1753552" y="544163"/>
                    <a:pt x="1753552" y="508730"/>
                  </a:cubicBezTo>
                  <a:lnTo>
                    <a:pt x="1753552" y="0"/>
                  </a:lnTo>
                  <a:lnTo>
                    <a:pt x="1966340" y="0"/>
                  </a:lnTo>
                  <a:lnTo>
                    <a:pt x="1966340" y="557498"/>
                  </a:lnTo>
                  <a:cubicBezTo>
                    <a:pt x="1966407" y="604106"/>
                    <a:pt x="1959101" y="641889"/>
                    <a:pt x="1944433" y="670845"/>
                  </a:cubicBezTo>
                  <a:cubicBezTo>
                    <a:pt x="1927850" y="703750"/>
                    <a:pt x="1903294" y="731978"/>
                    <a:pt x="1872995" y="752951"/>
                  </a:cubicBezTo>
                  <a:cubicBezTo>
                    <a:pt x="1828104" y="785590"/>
                    <a:pt x="1773487" y="801909"/>
                    <a:pt x="1709165" y="801909"/>
                  </a:cubicBezTo>
                  <a:cubicBezTo>
                    <a:pt x="1636394" y="801909"/>
                    <a:pt x="1575339" y="783907"/>
                    <a:pt x="1526000" y="747903"/>
                  </a:cubicBezTo>
                  <a:cubicBezTo>
                    <a:pt x="1463392" y="701802"/>
                    <a:pt x="1432083" y="628205"/>
                    <a:pt x="1432083" y="527113"/>
                  </a:cubicBezTo>
                  <a:close/>
                </a:path>
              </a:pathLst>
            </a:custGeom>
            <a:solidFill>
              <a:srgbClr val="0000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>
                <a:latin typeface="Arial" panose="020B0604020202020204" pitchFamily="34" charset="0"/>
              </a:endParaRPr>
            </a:p>
          </p:txBody>
        </p: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F00D9D7-5110-458C-B4D6-130A8D9C74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0000" y="240000"/>
            <a:ext cx="11712000" cy="6384000"/>
          </a:xfrm>
          <a:custGeom>
            <a:avLst/>
            <a:gdLst>
              <a:gd name="connsiteX0" fmla="*/ 0 w 8784000"/>
              <a:gd name="connsiteY0" fmla="*/ 0 h 4788000"/>
              <a:gd name="connsiteX1" fmla="*/ 8208000 w 8784000"/>
              <a:gd name="connsiteY1" fmla="*/ 0 h 4788000"/>
              <a:gd name="connsiteX2" fmla="*/ 8208000 w 8784000"/>
              <a:gd name="connsiteY2" fmla="*/ 468000 h 4788000"/>
              <a:gd name="connsiteX3" fmla="*/ 8784000 w 8784000"/>
              <a:gd name="connsiteY3" fmla="*/ 468000 h 4788000"/>
              <a:gd name="connsiteX4" fmla="*/ 8784000 w 8784000"/>
              <a:gd name="connsiteY4" fmla="*/ 4788000 h 4788000"/>
              <a:gd name="connsiteX5" fmla="*/ 0 w 8784000"/>
              <a:gd name="connsiteY5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208000" y="0"/>
                </a:lnTo>
                <a:lnTo>
                  <a:pt x="8208000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C7EECBB2-3B78-1581-4230-C839877196A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8EC3087-17F8-4A47-975F-8421E595D407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C053E481-0498-98B1-FE78-C0DD77BC463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E3C05A3E-A1ED-DC76-3842-4BFE23A77C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307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Full size image (header) (ne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BCC3B81-F2FF-4B70-B54B-A70EE0553B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0000" y="240000"/>
            <a:ext cx="11712000" cy="6384000"/>
          </a:xfrm>
          <a:custGeom>
            <a:avLst/>
            <a:gdLst>
              <a:gd name="connsiteX0" fmla="*/ 0 w 8784000"/>
              <a:gd name="connsiteY0" fmla="*/ 0 h 4788000"/>
              <a:gd name="connsiteX1" fmla="*/ 8172000 w 8784000"/>
              <a:gd name="connsiteY1" fmla="*/ 0 h 4788000"/>
              <a:gd name="connsiteX2" fmla="*/ 8208000 w 8784000"/>
              <a:gd name="connsiteY2" fmla="*/ 0 h 4788000"/>
              <a:gd name="connsiteX3" fmla="*/ 8211600 w 8784000"/>
              <a:gd name="connsiteY3" fmla="*/ 0 h 4788000"/>
              <a:gd name="connsiteX4" fmla="*/ 8211600 w 8784000"/>
              <a:gd name="connsiteY4" fmla="*/ 464400 h 4788000"/>
              <a:gd name="connsiteX5" fmla="*/ 8783999 w 8784000"/>
              <a:gd name="connsiteY5" fmla="*/ 464400 h 4788000"/>
              <a:gd name="connsiteX6" fmla="*/ 8783999 w 8784000"/>
              <a:gd name="connsiteY6" fmla="*/ 468000 h 4788000"/>
              <a:gd name="connsiteX7" fmla="*/ 8784000 w 8784000"/>
              <a:gd name="connsiteY7" fmla="*/ 468000 h 4788000"/>
              <a:gd name="connsiteX8" fmla="*/ 8784000 w 8784000"/>
              <a:gd name="connsiteY8" fmla="*/ 4788000 h 4788000"/>
              <a:gd name="connsiteX9" fmla="*/ 0 w 8784000"/>
              <a:gd name="connsiteY9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172000" y="0"/>
                </a:lnTo>
                <a:lnTo>
                  <a:pt x="8208000" y="0"/>
                </a:lnTo>
                <a:lnTo>
                  <a:pt x="8211600" y="0"/>
                </a:lnTo>
                <a:lnTo>
                  <a:pt x="8211600" y="464400"/>
                </a:lnTo>
                <a:lnTo>
                  <a:pt x="8783999" y="464400"/>
                </a:lnTo>
                <a:lnTo>
                  <a:pt x="8783999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A4549229-E2A0-4FCB-13D1-3DAE4ADBABA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2D5B870-DA69-4083-9EF5-453149CFD8C9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78F6EA08-2015-6D72-24D1-76A88A27D63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399383CA-E766-9107-B69D-10F7E6D04F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2827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Full siz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989D849-596D-49BF-88A2-98BC8606D524}"/>
              </a:ext>
            </a:extLst>
          </p:cNvPr>
          <p:cNvGrpSpPr/>
          <p:nvPr userDrawn="1"/>
        </p:nvGrpSpPr>
        <p:grpSpPr>
          <a:xfrm>
            <a:off x="11184000" y="0"/>
            <a:ext cx="1008000" cy="864000"/>
            <a:chOff x="8398254" y="0"/>
            <a:chExt cx="756000" cy="64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361B346-31A1-45D0-9651-D73CB6E0F89E}"/>
                </a:ext>
              </a:extLst>
            </p:cNvPr>
            <p:cNvSpPr/>
            <p:nvPr/>
          </p:nvSpPr>
          <p:spPr>
            <a:xfrm>
              <a:off x="8398254" y="0"/>
              <a:ext cx="756000" cy="64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293C93A-8794-451A-BE1F-90EDA1F98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6000" y="180000"/>
              <a:ext cx="380509" cy="288000"/>
            </a:xfrm>
            <a:custGeom>
              <a:avLst/>
              <a:gdLst>
                <a:gd name="connsiteX0" fmla="*/ 1499711 w 2857500"/>
                <a:gd name="connsiteY0" fmla="*/ 1856993 h 2162787"/>
                <a:gd name="connsiteX1" fmla="*/ 1499711 w 2857500"/>
                <a:gd name="connsiteY1" fmla="*/ 1944719 h 2162787"/>
                <a:gd name="connsiteX2" fmla="*/ 1504474 w 2857500"/>
                <a:gd name="connsiteY2" fmla="*/ 1944719 h 2162787"/>
                <a:gd name="connsiteX3" fmla="*/ 1534382 w 2857500"/>
                <a:gd name="connsiteY3" fmla="*/ 1933193 h 2162787"/>
                <a:gd name="connsiteX4" fmla="*/ 1545622 w 2857500"/>
                <a:gd name="connsiteY4" fmla="*/ 1901856 h 2162787"/>
                <a:gd name="connsiteX5" fmla="*/ 1534668 w 2857500"/>
                <a:gd name="connsiteY5" fmla="*/ 1869566 h 2162787"/>
                <a:gd name="connsiteX6" fmla="*/ 1506950 w 2857500"/>
                <a:gd name="connsiteY6" fmla="*/ 1856993 h 2162787"/>
                <a:gd name="connsiteX7" fmla="*/ 1223390 w 2857500"/>
                <a:gd name="connsiteY7" fmla="*/ 1856993 h 2162787"/>
                <a:gd name="connsiteX8" fmla="*/ 1223390 w 2857500"/>
                <a:gd name="connsiteY8" fmla="*/ 1944719 h 2162787"/>
                <a:gd name="connsiteX9" fmla="*/ 1228057 w 2857500"/>
                <a:gd name="connsiteY9" fmla="*/ 1944719 h 2162787"/>
                <a:gd name="connsiteX10" fmla="*/ 1258061 w 2857500"/>
                <a:gd name="connsiteY10" fmla="*/ 1933193 h 2162787"/>
                <a:gd name="connsiteX11" fmla="*/ 1269206 w 2857500"/>
                <a:gd name="connsiteY11" fmla="*/ 1901856 h 2162787"/>
                <a:gd name="connsiteX12" fmla="*/ 1258347 w 2857500"/>
                <a:gd name="connsiteY12" fmla="*/ 1869566 h 2162787"/>
                <a:gd name="connsiteX13" fmla="*/ 1230534 w 2857500"/>
                <a:gd name="connsiteY13" fmla="*/ 1856993 h 2162787"/>
                <a:gd name="connsiteX14" fmla="*/ 1672781 w 2857500"/>
                <a:gd name="connsiteY14" fmla="*/ 1773270 h 2162787"/>
                <a:gd name="connsiteX15" fmla="*/ 1776127 w 2857500"/>
                <a:gd name="connsiteY15" fmla="*/ 1773270 h 2162787"/>
                <a:gd name="connsiteX16" fmla="*/ 1776127 w 2857500"/>
                <a:gd name="connsiteY16" fmla="*/ 2155794 h 2162787"/>
                <a:gd name="connsiteX17" fmla="*/ 1672781 w 2857500"/>
                <a:gd name="connsiteY17" fmla="*/ 2155794 h 2162787"/>
                <a:gd name="connsiteX18" fmla="*/ 981457 w 2857500"/>
                <a:gd name="connsiteY18" fmla="*/ 1773270 h 2162787"/>
                <a:gd name="connsiteX19" fmla="*/ 1084803 w 2857500"/>
                <a:gd name="connsiteY19" fmla="*/ 1773270 h 2162787"/>
                <a:gd name="connsiteX20" fmla="*/ 1084803 w 2857500"/>
                <a:gd name="connsiteY20" fmla="*/ 2155794 h 2162787"/>
                <a:gd name="connsiteX21" fmla="*/ 981457 w 2857500"/>
                <a:gd name="connsiteY21" fmla="*/ 2155794 h 2162787"/>
                <a:gd name="connsiteX22" fmla="*/ 690182 w 2857500"/>
                <a:gd name="connsiteY22" fmla="*/ 1773270 h 2162787"/>
                <a:gd name="connsiteX23" fmla="*/ 793528 w 2857500"/>
                <a:gd name="connsiteY23" fmla="*/ 1773270 h 2162787"/>
                <a:gd name="connsiteX24" fmla="*/ 793528 w 2857500"/>
                <a:gd name="connsiteY24" fmla="*/ 1908525 h 2162787"/>
                <a:gd name="connsiteX25" fmla="*/ 842868 w 2857500"/>
                <a:gd name="connsiteY25" fmla="*/ 1908525 h 2162787"/>
                <a:gd name="connsiteX26" fmla="*/ 842868 w 2857500"/>
                <a:gd name="connsiteY26" fmla="*/ 1773270 h 2162787"/>
                <a:gd name="connsiteX27" fmla="*/ 946119 w 2857500"/>
                <a:gd name="connsiteY27" fmla="*/ 1773270 h 2162787"/>
                <a:gd name="connsiteX28" fmla="*/ 946119 w 2857500"/>
                <a:gd name="connsiteY28" fmla="*/ 2155794 h 2162787"/>
                <a:gd name="connsiteX29" fmla="*/ 842868 w 2857500"/>
                <a:gd name="connsiteY29" fmla="*/ 2155794 h 2162787"/>
                <a:gd name="connsiteX30" fmla="*/ 842868 w 2857500"/>
                <a:gd name="connsiteY30" fmla="*/ 2001965 h 2162787"/>
                <a:gd name="connsiteX31" fmla="*/ 793528 w 2857500"/>
                <a:gd name="connsiteY31" fmla="*/ 2001965 h 2162787"/>
                <a:gd name="connsiteX32" fmla="*/ 793528 w 2857500"/>
                <a:gd name="connsiteY32" fmla="*/ 2155794 h 2162787"/>
                <a:gd name="connsiteX33" fmla="*/ 690182 w 2857500"/>
                <a:gd name="connsiteY33" fmla="*/ 2155794 h 2162787"/>
                <a:gd name="connsiteX34" fmla="*/ 1981200 w 2857500"/>
                <a:gd name="connsiteY34" fmla="*/ 1773269 h 2162787"/>
                <a:gd name="connsiteX35" fmla="*/ 2079974 w 2857500"/>
                <a:gd name="connsiteY35" fmla="*/ 1773269 h 2162787"/>
                <a:gd name="connsiteX36" fmla="*/ 2080450 w 2857500"/>
                <a:gd name="connsiteY36" fmla="*/ 2155793 h 2162787"/>
                <a:gd name="connsiteX37" fmla="*/ 1981866 w 2857500"/>
                <a:gd name="connsiteY37" fmla="*/ 2155793 h 2162787"/>
                <a:gd name="connsiteX38" fmla="*/ 1929765 w 2857500"/>
                <a:gd name="connsiteY38" fmla="*/ 2015108 h 2162787"/>
                <a:gd name="connsiteX39" fmla="*/ 1915096 w 2857500"/>
                <a:gd name="connsiteY39" fmla="*/ 1972817 h 2162787"/>
                <a:gd name="connsiteX40" fmla="*/ 1903571 w 2857500"/>
                <a:gd name="connsiteY40" fmla="*/ 1935289 h 2162787"/>
                <a:gd name="connsiteX41" fmla="*/ 1908238 w 2857500"/>
                <a:gd name="connsiteY41" fmla="*/ 2005679 h 2162787"/>
                <a:gd name="connsiteX42" fmla="*/ 1909762 w 2857500"/>
                <a:gd name="connsiteY42" fmla="*/ 2058257 h 2162787"/>
                <a:gd name="connsiteX43" fmla="*/ 1909762 w 2857500"/>
                <a:gd name="connsiteY43" fmla="*/ 2155983 h 2162787"/>
                <a:gd name="connsiteX44" fmla="*/ 1811083 w 2857500"/>
                <a:gd name="connsiteY44" fmla="*/ 2155983 h 2162787"/>
                <a:gd name="connsiteX45" fmla="*/ 1811083 w 2857500"/>
                <a:gd name="connsiteY45" fmla="*/ 1773459 h 2162787"/>
                <a:gd name="connsiteX46" fmla="*/ 1904237 w 2857500"/>
                <a:gd name="connsiteY46" fmla="*/ 1773459 h 2162787"/>
                <a:gd name="connsiteX47" fmla="*/ 1961387 w 2857500"/>
                <a:gd name="connsiteY47" fmla="*/ 1907762 h 2162787"/>
                <a:gd name="connsiteX48" fmla="*/ 1970912 w 2857500"/>
                <a:gd name="connsiteY48" fmla="*/ 1935003 h 2162787"/>
                <a:gd name="connsiteX49" fmla="*/ 1982628 w 2857500"/>
                <a:gd name="connsiteY49" fmla="*/ 1970436 h 2162787"/>
                <a:gd name="connsiteX50" fmla="*/ 1993296 w 2857500"/>
                <a:gd name="connsiteY50" fmla="*/ 2004155 h 2162787"/>
                <a:gd name="connsiteX51" fmla="*/ 1984629 w 2857500"/>
                <a:gd name="connsiteY51" fmla="*/ 1918430 h 2162787"/>
                <a:gd name="connsiteX52" fmla="*/ 1981676 w 2857500"/>
                <a:gd name="connsiteY52" fmla="*/ 1858994 h 2162787"/>
                <a:gd name="connsiteX53" fmla="*/ 1396365 w 2857500"/>
                <a:gd name="connsiteY53" fmla="*/ 1773269 h 2162787"/>
                <a:gd name="connsiteX54" fmla="*/ 1491043 w 2857500"/>
                <a:gd name="connsiteY54" fmla="*/ 1773269 h 2162787"/>
                <a:gd name="connsiteX55" fmla="*/ 1607534 w 2857500"/>
                <a:gd name="connsiteY55" fmla="*/ 1803749 h 2162787"/>
                <a:gd name="connsiteX56" fmla="*/ 1650111 w 2857500"/>
                <a:gd name="connsiteY56" fmla="*/ 1903571 h 2162787"/>
                <a:gd name="connsiteX57" fmla="*/ 1604772 w 2857500"/>
                <a:gd name="connsiteY57" fmla="*/ 2007393 h 2162787"/>
                <a:gd name="connsiteX58" fmla="*/ 1515808 w 2857500"/>
                <a:gd name="connsiteY58" fmla="*/ 2030444 h 2162787"/>
                <a:gd name="connsiteX59" fmla="*/ 1499711 w 2857500"/>
                <a:gd name="connsiteY59" fmla="*/ 2030444 h 2162787"/>
                <a:gd name="connsiteX60" fmla="*/ 1499711 w 2857500"/>
                <a:gd name="connsiteY60" fmla="*/ 2155793 h 2162787"/>
                <a:gd name="connsiteX61" fmla="*/ 1396365 w 2857500"/>
                <a:gd name="connsiteY61" fmla="*/ 2155793 h 2162787"/>
                <a:gd name="connsiteX62" fmla="*/ 1120044 w 2857500"/>
                <a:gd name="connsiteY62" fmla="*/ 1773269 h 2162787"/>
                <a:gd name="connsiteX63" fmla="*/ 1223390 w 2857500"/>
                <a:gd name="connsiteY63" fmla="*/ 1773269 h 2162787"/>
                <a:gd name="connsiteX64" fmla="*/ 1331118 w 2857500"/>
                <a:gd name="connsiteY64" fmla="*/ 1803749 h 2162787"/>
                <a:gd name="connsiteX65" fmla="*/ 1373790 w 2857500"/>
                <a:gd name="connsiteY65" fmla="*/ 1903571 h 2162787"/>
                <a:gd name="connsiteX66" fmla="*/ 1328451 w 2857500"/>
                <a:gd name="connsiteY66" fmla="*/ 2007393 h 2162787"/>
                <a:gd name="connsiteX67" fmla="*/ 1239488 w 2857500"/>
                <a:gd name="connsiteY67" fmla="*/ 2030444 h 2162787"/>
                <a:gd name="connsiteX68" fmla="*/ 1223390 w 2857500"/>
                <a:gd name="connsiteY68" fmla="*/ 2030444 h 2162787"/>
                <a:gd name="connsiteX69" fmla="*/ 1223390 w 2857500"/>
                <a:gd name="connsiteY69" fmla="*/ 2155793 h 2162787"/>
                <a:gd name="connsiteX70" fmla="*/ 1120044 w 2857500"/>
                <a:gd name="connsiteY70" fmla="*/ 2155793 h 2162787"/>
                <a:gd name="connsiteX71" fmla="*/ 581977 w 2857500"/>
                <a:gd name="connsiteY71" fmla="*/ 1766506 h 2162787"/>
                <a:gd name="connsiteX72" fmla="*/ 656272 w 2857500"/>
                <a:gd name="connsiteY72" fmla="*/ 1786127 h 2162787"/>
                <a:gd name="connsiteX73" fmla="*/ 656272 w 2857500"/>
                <a:gd name="connsiteY73" fmla="*/ 1902713 h 2162787"/>
                <a:gd name="connsiteX74" fmla="*/ 627697 w 2857500"/>
                <a:gd name="connsiteY74" fmla="*/ 1871852 h 2162787"/>
                <a:gd name="connsiteX75" fmla="*/ 595978 w 2857500"/>
                <a:gd name="connsiteY75" fmla="*/ 1860708 h 2162787"/>
                <a:gd name="connsiteX76" fmla="*/ 576357 w 2857500"/>
                <a:gd name="connsiteY76" fmla="*/ 1867661 h 2162787"/>
                <a:gd name="connsiteX77" fmla="*/ 568451 w 2857500"/>
                <a:gd name="connsiteY77" fmla="*/ 1883759 h 2162787"/>
                <a:gd name="connsiteX78" fmla="*/ 589501 w 2857500"/>
                <a:gd name="connsiteY78" fmla="*/ 1914239 h 2162787"/>
                <a:gd name="connsiteX79" fmla="*/ 605884 w 2857500"/>
                <a:gd name="connsiteY79" fmla="*/ 1926431 h 2162787"/>
                <a:gd name="connsiteX80" fmla="*/ 652366 w 2857500"/>
                <a:gd name="connsiteY80" fmla="*/ 1974722 h 2162787"/>
                <a:gd name="connsiteX81" fmla="*/ 666749 w 2857500"/>
                <a:gd name="connsiteY81" fmla="*/ 2032730 h 2162787"/>
                <a:gd name="connsiteX82" fmla="*/ 632650 w 2857500"/>
                <a:gd name="connsiteY82" fmla="*/ 2126075 h 2162787"/>
                <a:gd name="connsiteX83" fmla="*/ 545401 w 2857500"/>
                <a:gd name="connsiteY83" fmla="*/ 2162746 h 2162787"/>
                <a:gd name="connsiteX84" fmla="*/ 467391 w 2857500"/>
                <a:gd name="connsiteY84" fmla="*/ 2146649 h 2162787"/>
                <a:gd name="connsiteX85" fmla="*/ 467391 w 2857500"/>
                <a:gd name="connsiteY85" fmla="*/ 2026443 h 2162787"/>
                <a:gd name="connsiteX86" fmla="*/ 533304 w 2857500"/>
                <a:gd name="connsiteY86" fmla="*/ 2068067 h 2162787"/>
                <a:gd name="connsiteX87" fmla="*/ 555116 w 2857500"/>
                <a:gd name="connsiteY87" fmla="*/ 2061019 h 2162787"/>
                <a:gd name="connsiteX88" fmla="*/ 563498 w 2857500"/>
                <a:gd name="connsiteY88" fmla="*/ 2043302 h 2162787"/>
                <a:gd name="connsiteX89" fmla="*/ 544448 w 2857500"/>
                <a:gd name="connsiteY89" fmla="*/ 2013299 h 2162787"/>
                <a:gd name="connsiteX90" fmla="*/ 527589 w 2857500"/>
                <a:gd name="connsiteY90" fmla="*/ 2000154 h 2162787"/>
                <a:gd name="connsiteX91" fmla="*/ 499014 w 2857500"/>
                <a:gd name="connsiteY91" fmla="*/ 1975008 h 2162787"/>
                <a:gd name="connsiteX92" fmla="*/ 479964 w 2857500"/>
                <a:gd name="connsiteY92" fmla="*/ 1949291 h 2162787"/>
                <a:gd name="connsiteX93" fmla="*/ 469010 w 2857500"/>
                <a:gd name="connsiteY93" fmla="*/ 1921859 h 2162787"/>
                <a:gd name="connsiteX94" fmla="*/ 465581 w 2857500"/>
                <a:gd name="connsiteY94" fmla="*/ 1892141 h 2162787"/>
                <a:gd name="connsiteX95" fmla="*/ 492346 w 2857500"/>
                <a:gd name="connsiteY95" fmla="*/ 1811273 h 2162787"/>
                <a:gd name="connsiteX96" fmla="*/ 511396 w 2857500"/>
                <a:gd name="connsiteY96" fmla="*/ 1791271 h 2162787"/>
                <a:gd name="connsiteX97" fmla="*/ 581977 w 2857500"/>
                <a:gd name="connsiteY97" fmla="*/ 1766506 h 2162787"/>
                <a:gd name="connsiteX98" fmla="*/ 2245994 w 2857500"/>
                <a:gd name="connsiteY98" fmla="*/ 1766220 h 2162787"/>
                <a:gd name="connsiteX99" fmla="*/ 2382964 w 2857500"/>
                <a:gd name="connsiteY99" fmla="*/ 1860898 h 2162787"/>
                <a:gd name="connsiteX100" fmla="*/ 2282856 w 2857500"/>
                <a:gd name="connsiteY100" fmla="*/ 1897569 h 2162787"/>
                <a:gd name="connsiteX101" fmla="*/ 2272569 w 2857500"/>
                <a:gd name="connsiteY101" fmla="*/ 1868994 h 2162787"/>
                <a:gd name="connsiteX102" fmla="*/ 2252376 w 2857500"/>
                <a:gd name="connsiteY102" fmla="*/ 1858517 h 2162787"/>
                <a:gd name="connsiteX103" fmla="*/ 2209799 w 2857500"/>
                <a:gd name="connsiteY103" fmla="*/ 1975674 h 2162787"/>
                <a:gd name="connsiteX104" fmla="*/ 2219324 w 2857500"/>
                <a:gd name="connsiteY104" fmla="*/ 2048064 h 2162787"/>
                <a:gd name="connsiteX105" fmla="*/ 2249233 w 2857500"/>
                <a:gd name="connsiteY105" fmla="*/ 2070258 h 2162787"/>
                <a:gd name="connsiteX106" fmla="*/ 2264092 w 2857500"/>
                <a:gd name="connsiteY106" fmla="*/ 2066257 h 2162787"/>
                <a:gd name="connsiteX107" fmla="*/ 2275426 w 2857500"/>
                <a:gd name="connsiteY107" fmla="*/ 2055113 h 2162787"/>
                <a:gd name="connsiteX108" fmla="*/ 2282570 w 2857500"/>
                <a:gd name="connsiteY108" fmla="*/ 2037682 h 2162787"/>
                <a:gd name="connsiteX109" fmla="*/ 2285237 w 2857500"/>
                <a:gd name="connsiteY109" fmla="*/ 2014727 h 2162787"/>
                <a:gd name="connsiteX110" fmla="*/ 2247137 w 2857500"/>
                <a:gd name="connsiteY110" fmla="*/ 2014727 h 2162787"/>
                <a:gd name="connsiteX111" fmla="*/ 2247137 w 2857500"/>
                <a:gd name="connsiteY111" fmla="*/ 1934526 h 2162787"/>
                <a:gd name="connsiteX112" fmla="*/ 2391155 w 2857500"/>
                <a:gd name="connsiteY112" fmla="*/ 1934526 h 2162787"/>
                <a:gd name="connsiteX113" fmla="*/ 2391155 w 2857500"/>
                <a:gd name="connsiteY113" fmla="*/ 1950338 h 2162787"/>
                <a:gd name="connsiteX114" fmla="*/ 2358199 w 2857500"/>
                <a:gd name="connsiteY114" fmla="*/ 2109405 h 2162787"/>
                <a:gd name="connsiteX115" fmla="*/ 2251900 w 2857500"/>
                <a:gd name="connsiteY115" fmla="*/ 2162459 h 2162787"/>
                <a:gd name="connsiteX116" fmla="*/ 2143410 w 2857500"/>
                <a:gd name="connsiteY116" fmla="*/ 2110358 h 2162787"/>
                <a:gd name="connsiteX117" fmla="*/ 2104167 w 2857500"/>
                <a:gd name="connsiteY117" fmla="*/ 1966245 h 2162787"/>
                <a:gd name="connsiteX118" fmla="*/ 2143600 w 2857500"/>
                <a:gd name="connsiteY118" fmla="*/ 1819750 h 2162787"/>
                <a:gd name="connsiteX119" fmla="*/ 2245994 w 2857500"/>
                <a:gd name="connsiteY119" fmla="*/ 1766220 h 2162787"/>
                <a:gd name="connsiteX120" fmla="*/ 1102233 w 2857500"/>
                <a:gd name="connsiteY120" fmla="*/ 1079658 h 2162787"/>
                <a:gd name="connsiteX121" fmla="*/ 1099375 w 2857500"/>
                <a:gd name="connsiteY121" fmla="*/ 1103566 h 2162787"/>
                <a:gd name="connsiteX122" fmla="*/ 1095565 w 2857500"/>
                <a:gd name="connsiteY122" fmla="*/ 1132713 h 2162787"/>
                <a:gd name="connsiteX123" fmla="*/ 1090517 w 2857500"/>
                <a:gd name="connsiteY123" fmla="*/ 1176623 h 2162787"/>
                <a:gd name="connsiteX124" fmla="*/ 1088422 w 2857500"/>
                <a:gd name="connsiteY124" fmla="*/ 1191387 h 2162787"/>
                <a:gd name="connsiteX125" fmla="*/ 1073658 w 2857500"/>
                <a:gd name="connsiteY125" fmla="*/ 1286637 h 2162787"/>
                <a:gd name="connsiteX126" fmla="*/ 1052512 w 2857500"/>
                <a:gd name="connsiteY126" fmla="*/ 1410366 h 2162787"/>
                <a:gd name="connsiteX127" fmla="*/ 1142048 w 2857500"/>
                <a:gd name="connsiteY127" fmla="*/ 1410366 h 2162787"/>
                <a:gd name="connsiteX128" fmla="*/ 1128236 w 2857500"/>
                <a:gd name="connsiteY128" fmla="*/ 1318545 h 2162787"/>
                <a:gd name="connsiteX129" fmla="*/ 1126236 w 2857500"/>
                <a:gd name="connsiteY129" fmla="*/ 1304734 h 2162787"/>
                <a:gd name="connsiteX130" fmla="*/ 1115473 w 2857500"/>
                <a:gd name="connsiteY130" fmla="*/ 1215961 h 2162787"/>
                <a:gd name="connsiteX131" fmla="*/ 1112901 w 2857500"/>
                <a:gd name="connsiteY131" fmla="*/ 1192244 h 2162787"/>
                <a:gd name="connsiteX132" fmla="*/ 1108805 w 2857500"/>
                <a:gd name="connsiteY132" fmla="*/ 1154144 h 2162787"/>
                <a:gd name="connsiteX133" fmla="*/ 2510027 w 2857500"/>
                <a:gd name="connsiteY133" fmla="*/ 1068228 h 2162787"/>
                <a:gd name="connsiteX134" fmla="*/ 2510027 w 2857500"/>
                <a:gd name="connsiteY134" fmla="*/ 1255585 h 2162787"/>
                <a:gd name="connsiteX135" fmla="*/ 2524315 w 2857500"/>
                <a:gd name="connsiteY135" fmla="*/ 1255585 h 2162787"/>
                <a:gd name="connsiteX136" fmla="*/ 2585561 w 2857500"/>
                <a:gd name="connsiteY136" fmla="*/ 1227582 h 2162787"/>
                <a:gd name="connsiteX137" fmla="*/ 2585561 w 2857500"/>
                <a:gd name="connsiteY137" fmla="*/ 1227962 h 2162787"/>
                <a:gd name="connsiteX138" fmla="*/ 2610040 w 2857500"/>
                <a:gd name="connsiteY138" fmla="*/ 1156525 h 2162787"/>
                <a:gd name="connsiteX139" fmla="*/ 2517648 w 2857500"/>
                <a:gd name="connsiteY139" fmla="*/ 1068228 h 2162787"/>
                <a:gd name="connsiteX140" fmla="*/ 1843755 w 2857500"/>
                <a:gd name="connsiteY140" fmla="*/ 891159 h 2162787"/>
                <a:gd name="connsiteX141" fmla="*/ 2239233 w 2857500"/>
                <a:gd name="connsiteY141" fmla="*/ 891159 h 2162787"/>
                <a:gd name="connsiteX142" fmla="*/ 2239233 w 2857500"/>
                <a:gd name="connsiteY142" fmla="*/ 1076325 h 2162787"/>
                <a:gd name="connsiteX143" fmla="*/ 2056543 w 2857500"/>
                <a:gd name="connsiteY143" fmla="*/ 1076325 h 2162787"/>
                <a:gd name="connsiteX144" fmla="*/ 2056543 w 2857500"/>
                <a:gd name="connsiteY144" fmla="*/ 1191197 h 2162787"/>
                <a:gd name="connsiteX145" fmla="*/ 2220278 w 2857500"/>
                <a:gd name="connsiteY145" fmla="*/ 1191197 h 2162787"/>
                <a:gd name="connsiteX146" fmla="*/ 2220278 w 2857500"/>
                <a:gd name="connsiteY146" fmla="*/ 1369219 h 2162787"/>
                <a:gd name="connsiteX147" fmla="*/ 2056543 w 2857500"/>
                <a:gd name="connsiteY147" fmla="*/ 1369219 h 2162787"/>
                <a:gd name="connsiteX148" fmla="*/ 2056543 w 2857500"/>
                <a:gd name="connsiteY148" fmla="*/ 1489710 h 2162787"/>
                <a:gd name="connsiteX149" fmla="*/ 2239233 w 2857500"/>
                <a:gd name="connsiteY149" fmla="*/ 1489710 h 2162787"/>
                <a:gd name="connsiteX150" fmla="*/ 2239233 w 2857500"/>
                <a:gd name="connsiteY150" fmla="*/ 1678972 h 2162787"/>
                <a:gd name="connsiteX151" fmla="*/ 1843755 w 2857500"/>
                <a:gd name="connsiteY151" fmla="*/ 1678972 h 2162787"/>
                <a:gd name="connsiteX152" fmla="*/ 1346931 w 2857500"/>
                <a:gd name="connsiteY152" fmla="*/ 891159 h 2162787"/>
                <a:gd name="connsiteX153" fmla="*/ 1799083 w 2857500"/>
                <a:gd name="connsiteY153" fmla="*/ 891159 h 2162787"/>
                <a:gd name="connsiteX154" fmla="*/ 1799083 w 2857500"/>
                <a:gd name="connsiteY154" fmla="*/ 1079945 h 2162787"/>
                <a:gd name="connsiteX155" fmla="*/ 1677163 w 2857500"/>
                <a:gd name="connsiteY155" fmla="*/ 1079945 h 2162787"/>
                <a:gd name="connsiteX156" fmla="*/ 1677163 w 2857500"/>
                <a:gd name="connsiteY156" fmla="*/ 1678972 h 2162787"/>
                <a:gd name="connsiteX157" fmla="*/ 1464374 w 2857500"/>
                <a:gd name="connsiteY157" fmla="*/ 1678972 h 2162787"/>
                <a:gd name="connsiteX158" fmla="*/ 1464374 w 2857500"/>
                <a:gd name="connsiteY158" fmla="*/ 1079945 h 2162787"/>
                <a:gd name="connsiteX159" fmla="*/ 1346931 w 2857500"/>
                <a:gd name="connsiteY159" fmla="*/ 1079945 h 2162787"/>
                <a:gd name="connsiteX160" fmla="*/ 2297239 w 2857500"/>
                <a:gd name="connsiteY160" fmla="*/ 890778 h 2162787"/>
                <a:gd name="connsiteX161" fmla="*/ 2515076 w 2857500"/>
                <a:gd name="connsiteY161" fmla="*/ 890778 h 2162787"/>
                <a:gd name="connsiteX162" fmla="*/ 2730436 w 2857500"/>
                <a:gd name="connsiteY162" fmla="*/ 947737 h 2162787"/>
                <a:gd name="connsiteX163" fmla="*/ 2821305 w 2857500"/>
                <a:gd name="connsiteY163" fmla="*/ 1153953 h 2162787"/>
                <a:gd name="connsiteX164" fmla="*/ 2699289 w 2857500"/>
                <a:gd name="connsiteY164" fmla="*/ 1351407 h 2162787"/>
                <a:gd name="connsiteX165" fmla="*/ 2857500 w 2857500"/>
                <a:gd name="connsiteY165" fmla="*/ 1679162 h 2162787"/>
                <a:gd name="connsiteX166" fmla="*/ 2627090 w 2857500"/>
                <a:gd name="connsiteY166" fmla="*/ 1679162 h 2162787"/>
                <a:gd name="connsiteX167" fmla="*/ 2522315 w 2857500"/>
                <a:gd name="connsiteY167" fmla="*/ 1398555 h 2162787"/>
                <a:gd name="connsiteX168" fmla="*/ 2516981 w 2857500"/>
                <a:gd name="connsiteY168" fmla="*/ 1379505 h 2162787"/>
                <a:gd name="connsiteX169" fmla="*/ 2507456 w 2857500"/>
                <a:gd name="connsiteY169" fmla="*/ 1351407 h 2162787"/>
                <a:gd name="connsiteX170" fmla="*/ 2508980 w 2857500"/>
                <a:gd name="connsiteY170" fmla="*/ 1403413 h 2162787"/>
                <a:gd name="connsiteX171" fmla="*/ 2508980 w 2857500"/>
                <a:gd name="connsiteY171" fmla="*/ 1678590 h 2162787"/>
                <a:gd name="connsiteX172" fmla="*/ 2297239 w 2857500"/>
                <a:gd name="connsiteY172" fmla="*/ 1678590 h 2162787"/>
                <a:gd name="connsiteX173" fmla="*/ 954310 w 2857500"/>
                <a:gd name="connsiteY173" fmla="*/ 890778 h 2162787"/>
                <a:gd name="connsiteX174" fmla="*/ 1236154 w 2857500"/>
                <a:gd name="connsiteY174" fmla="*/ 890778 h 2162787"/>
                <a:gd name="connsiteX175" fmla="*/ 1403033 w 2857500"/>
                <a:gd name="connsiteY175" fmla="*/ 1678971 h 2162787"/>
                <a:gd name="connsiteX176" fmla="*/ 1183005 w 2857500"/>
                <a:gd name="connsiteY176" fmla="*/ 1678971 h 2162787"/>
                <a:gd name="connsiteX177" fmla="*/ 1167194 w 2857500"/>
                <a:gd name="connsiteY177" fmla="*/ 1578959 h 2162787"/>
                <a:gd name="connsiteX178" fmla="*/ 1024319 w 2857500"/>
                <a:gd name="connsiteY178" fmla="*/ 1578959 h 2162787"/>
                <a:gd name="connsiteX179" fmla="*/ 1006983 w 2857500"/>
                <a:gd name="connsiteY179" fmla="*/ 1678971 h 2162787"/>
                <a:gd name="connsiteX180" fmla="*/ 797433 w 2857500"/>
                <a:gd name="connsiteY180" fmla="*/ 1678971 h 2162787"/>
                <a:gd name="connsiteX181" fmla="*/ 0 w 2857500"/>
                <a:gd name="connsiteY181" fmla="*/ 890778 h 2162787"/>
                <a:gd name="connsiteX182" fmla="*/ 210217 w 2857500"/>
                <a:gd name="connsiteY182" fmla="*/ 890778 h 2162787"/>
                <a:gd name="connsiteX183" fmla="*/ 245459 w 2857500"/>
                <a:gd name="connsiteY183" fmla="*/ 1108043 h 2162787"/>
                <a:gd name="connsiteX184" fmla="*/ 272987 w 2857500"/>
                <a:gd name="connsiteY184" fmla="*/ 1311592 h 2162787"/>
                <a:gd name="connsiteX185" fmla="*/ 280130 w 2857500"/>
                <a:gd name="connsiteY185" fmla="*/ 1383601 h 2162787"/>
                <a:gd name="connsiteX186" fmla="*/ 286703 w 2857500"/>
                <a:gd name="connsiteY186" fmla="*/ 1321784 h 2162787"/>
                <a:gd name="connsiteX187" fmla="*/ 314325 w 2857500"/>
                <a:gd name="connsiteY187" fmla="*/ 1116139 h 2162787"/>
                <a:gd name="connsiteX188" fmla="*/ 353663 w 2857500"/>
                <a:gd name="connsiteY188" fmla="*/ 890778 h 2162787"/>
                <a:gd name="connsiteX189" fmla="*/ 536829 w 2857500"/>
                <a:gd name="connsiteY189" fmla="*/ 890778 h 2162787"/>
                <a:gd name="connsiteX190" fmla="*/ 572548 w 2857500"/>
                <a:gd name="connsiteY190" fmla="*/ 1080897 h 2162787"/>
                <a:gd name="connsiteX191" fmla="*/ 616934 w 2857500"/>
                <a:gd name="connsiteY191" fmla="*/ 1393698 h 2162787"/>
                <a:gd name="connsiteX192" fmla="*/ 629126 w 2857500"/>
                <a:gd name="connsiteY192" fmla="*/ 1249870 h 2162787"/>
                <a:gd name="connsiteX193" fmla="*/ 643985 w 2857500"/>
                <a:gd name="connsiteY193" fmla="*/ 1135570 h 2162787"/>
                <a:gd name="connsiteX194" fmla="*/ 682752 w 2857500"/>
                <a:gd name="connsiteY194" fmla="*/ 890778 h 2162787"/>
                <a:gd name="connsiteX195" fmla="*/ 890397 w 2857500"/>
                <a:gd name="connsiteY195" fmla="*/ 890778 h 2162787"/>
                <a:gd name="connsiteX196" fmla="*/ 725615 w 2857500"/>
                <a:gd name="connsiteY196" fmla="*/ 1678971 h 2162787"/>
                <a:gd name="connsiteX197" fmla="*/ 525590 w 2857500"/>
                <a:gd name="connsiteY197" fmla="*/ 1678971 h 2162787"/>
                <a:gd name="connsiteX198" fmla="*/ 476631 w 2857500"/>
                <a:gd name="connsiteY198" fmla="*/ 1402556 h 2162787"/>
                <a:gd name="connsiteX199" fmla="*/ 455200 w 2857500"/>
                <a:gd name="connsiteY199" fmla="*/ 1263777 h 2162787"/>
                <a:gd name="connsiteX200" fmla="*/ 449009 w 2857500"/>
                <a:gd name="connsiteY200" fmla="*/ 1215294 h 2162787"/>
                <a:gd name="connsiteX201" fmla="*/ 445484 w 2857500"/>
                <a:gd name="connsiteY201" fmla="*/ 1185672 h 2162787"/>
                <a:gd name="connsiteX202" fmla="*/ 437769 w 2857500"/>
                <a:gd name="connsiteY202" fmla="*/ 1263777 h 2162787"/>
                <a:gd name="connsiteX203" fmla="*/ 431673 w 2857500"/>
                <a:gd name="connsiteY203" fmla="*/ 1325022 h 2162787"/>
                <a:gd name="connsiteX204" fmla="*/ 423005 w 2857500"/>
                <a:gd name="connsiteY204" fmla="*/ 1392840 h 2162787"/>
                <a:gd name="connsiteX205" fmla="*/ 382715 w 2857500"/>
                <a:gd name="connsiteY205" fmla="*/ 1678590 h 2162787"/>
                <a:gd name="connsiteX206" fmla="*/ 175546 w 2857500"/>
                <a:gd name="connsiteY206" fmla="*/ 1678590 h 2162787"/>
                <a:gd name="connsiteX207" fmla="*/ 657891 w 2857500"/>
                <a:gd name="connsiteY207" fmla="*/ 465867 h 2162787"/>
                <a:gd name="connsiteX208" fmla="*/ 657891 w 2857500"/>
                <a:gd name="connsiteY208" fmla="*/ 617219 h 2162787"/>
                <a:gd name="connsiteX209" fmla="*/ 668559 w 2857500"/>
                <a:gd name="connsiteY209" fmla="*/ 617981 h 2162787"/>
                <a:gd name="connsiteX210" fmla="*/ 676274 w 2857500"/>
                <a:gd name="connsiteY210" fmla="*/ 617981 h 2162787"/>
                <a:gd name="connsiteX211" fmla="*/ 739806 w 2857500"/>
                <a:gd name="connsiteY211" fmla="*/ 597026 h 2162787"/>
                <a:gd name="connsiteX212" fmla="*/ 763523 w 2857500"/>
                <a:gd name="connsiteY212" fmla="*/ 540924 h 2162787"/>
                <a:gd name="connsiteX213" fmla="*/ 739806 w 2857500"/>
                <a:gd name="connsiteY213" fmla="*/ 485774 h 2162787"/>
                <a:gd name="connsiteX214" fmla="*/ 674750 w 2857500"/>
                <a:gd name="connsiteY214" fmla="*/ 465867 h 2162787"/>
                <a:gd name="connsiteX215" fmla="*/ 670845 w 2857500"/>
                <a:gd name="connsiteY215" fmla="*/ 170211 h 2162787"/>
                <a:gd name="connsiteX216" fmla="*/ 657891 w 2857500"/>
                <a:gd name="connsiteY216" fmla="*/ 170973 h 2162787"/>
                <a:gd name="connsiteX217" fmla="*/ 657891 w 2857500"/>
                <a:gd name="connsiteY217" fmla="*/ 306514 h 2162787"/>
                <a:gd name="connsiteX218" fmla="*/ 672179 w 2857500"/>
                <a:gd name="connsiteY218" fmla="*/ 306514 h 2162787"/>
                <a:gd name="connsiteX219" fmla="*/ 732662 w 2857500"/>
                <a:gd name="connsiteY219" fmla="*/ 288607 h 2162787"/>
                <a:gd name="connsiteX220" fmla="*/ 754856 w 2857500"/>
                <a:gd name="connsiteY220" fmla="*/ 238601 h 2162787"/>
                <a:gd name="connsiteX221" fmla="*/ 679799 w 2857500"/>
                <a:gd name="connsiteY221" fmla="*/ 170211 h 2162787"/>
                <a:gd name="connsiteX222" fmla="*/ 444912 w 2857500"/>
                <a:gd name="connsiteY222" fmla="*/ 857 h 2162787"/>
                <a:gd name="connsiteX223" fmla="*/ 692562 w 2857500"/>
                <a:gd name="connsiteY223" fmla="*/ 857 h 2162787"/>
                <a:gd name="connsiteX224" fmla="*/ 898207 w 2857500"/>
                <a:gd name="connsiteY224" fmla="*/ 62102 h 2162787"/>
                <a:gd name="connsiteX225" fmla="*/ 966025 w 2857500"/>
                <a:gd name="connsiteY225" fmla="*/ 224027 h 2162787"/>
                <a:gd name="connsiteX226" fmla="*/ 819149 w 2857500"/>
                <a:gd name="connsiteY226" fmla="*/ 383762 h 2162787"/>
                <a:gd name="connsiteX227" fmla="*/ 942022 w 2857500"/>
                <a:gd name="connsiteY227" fmla="*/ 438530 h 2162787"/>
                <a:gd name="connsiteX228" fmla="*/ 981074 w 2857500"/>
                <a:gd name="connsiteY228" fmla="*/ 562355 h 2162787"/>
                <a:gd name="connsiteX229" fmla="*/ 915066 w 2857500"/>
                <a:gd name="connsiteY229" fmla="*/ 725614 h 2162787"/>
                <a:gd name="connsiteX230" fmla="*/ 742949 w 2857500"/>
                <a:gd name="connsiteY230" fmla="*/ 787907 h 2162787"/>
                <a:gd name="connsiteX231" fmla="*/ 444912 w 2857500"/>
                <a:gd name="connsiteY231" fmla="*/ 787907 h 2162787"/>
                <a:gd name="connsiteX232" fmla="*/ 2023206 w 2857500"/>
                <a:gd name="connsiteY232" fmla="*/ 1 h 2162787"/>
                <a:gd name="connsiteX233" fmla="*/ 2418684 w 2857500"/>
                <a:gd name="connsiteY233" fmla="*/ 1 h 2162787"/>
                <a:gd name="connsiteX234" fmla="*/ 2418684 w 2857500"/>
                <a:gd name="connsiteY234" fmla="*/ 185262 h 2162787"/>
                <a:gd name="connsiteX235" fmla="*/ 2235994 w 2857500"/>
                <a:gd name="connsiteY235" fmla="*/ 185262 h 2162787"/>
                <a:gd name="connsiteX236" fmla="*/ 2235994 w 2857500"/>
                <a:gd name="connsiteY236" fmla="*/ 300039 h 2162787"/>
                <a:gd name="connsiteX237" fmla="*/ 2399729 w 2857500"/>
                <a:gd name="connsiteY237" fmla="*/ 300039 h 2162787"/>
                <a:gd name="connsiteX238" fmla="*/ 2399729 w 2857500"/>
                <a:gd name="connsiteY238" fmla="*/ 478156 h 2162787"/>
                <a:gd name="connsiteX239" fmla="*/ 2235994 w 2857500"/>
                <a:gd name="connsiteY239" fmla="*/ 478156 h 2162787"/>
                <a:gd name="connsiteX240" fmla="*/ 2235994 w 2857500"/>
                <a:gd name="connsiteY240" fmla="*/ 598552 h 2162787"/>
                <a:gd name="connsiteX241" fmla="*/ 2418684 w 2857500"/>
                <a:gd name="connsiteY241" fmla="*/ 598552 h 2162787"/>
                <a:gd name="connsiteX242" fmla="*/ 2418684 w 2857500"/>
                <a:gd name="connsiteY242" fmla="*/ 787909 h 2162787"/>
                <a:gd name="connsiteX243" fmla="*/ 2023206 w 2857500"/>
                <a:gd name="connsiteY243" fmla="*/ 787909 h 2162787"/>
                <a:gd name="connsiteX244" fmla="*/ 1027748 w 2857500"/>
                <a:gd name="connsiteY244" fmla="*/ 1 h 2162787"/>
                <a:gd name="connsiteX245" fmla="*/ 1240537 w 2857500"/>
                <a:gd name="connsiteY245" fmla="*/ 1 h 2162787"/>
                <a:gd name="connsiteX246" fmla="*/ 1240537 w 2857500"/>
                <a:gd name="connsiteY246" fmla="*/ 598552 h 2162787"/>
                <a:gd name="connsiteX247" fmla="*/ 1400176 w 2857500"/>
                <a:gd name="connsiteY247" fmla="*/ 598552 h 2162787"/>
                <a:gd name="connsiteX248" fmla="*/ 1400176 w 2857500"/>
                <a:gd name="connsiteY248" fmla="*/ 787909 h 2162787"/>
                <a:gd name="connsiteX249" fmla="*/ 1027748 w 2857500"/>
                <a:gd name="connsiteY249" fmla="*/ 787909 h 2162787"/>
                <a:gd name="connsiteX250" fmla="*/ 1432083 w 2857500"/>
                <a:gd name="connsiteY250" fmla="*/ 0 h 2162787"/>
                <a:gd name="connsiteX251" fmla="*/ 1644776 w 2857500"/>
                <a:gd name="connsiteY251" fmla="*/ 0 h 2162787"/>
                <a:gd name="connsiteX252" fmla="*/ 1644776 w 2857500"/>
                <a:gd name="connsiteY252" fmla="*/ 508254 h 2162787"/>
                <a:gd name="connsiteX253" fmla="*/ 1657349 w 2857500"/>
                <a:gd name="connsiteY253" fmla="*/ 581215 h 2162787"/>
                <a:gd name="connsiteX254" fmla="*/ 1699545 w 2857500"/>
                <a:gd name="connsiteY254" fmla="*/ 602646 h 2162787"/>
                <a:gd name="connsiteX255" fmla="*/ 1741836 w 2857500"/>
                <a:gd name="connsiteY255" fmla="*/ 582739 h 2162787"/>
                <a:gd name="connsiteX256" fmla="*/ 1753552 w 2857500"/>
                <a:gd name="connsiteY256" fmla="*/ 508730 h 2162787"/>
                <a:gd name="connsiteX257" fmla="*/ 1753552 w 2857500"/>
                <a:gd name="connsiteY257" fmla="*/ 0 h 2162787"/>
                <a:gd name="connsiteX258" fmla="*/ 1966340 w 2857500"/>
                <a:gd name="connsiteY258" fmla="*/ 0 h 2162787"/>
                <a:gd name="connsiteX259" fmla="*/ 1966340 w 2857500"/>
                <a:gd name="connsiteY259" fmla="*/ 557498 h 2162787"/>
                <a:gd name="connsiteX260" fmla="*/ 1944433 w 2857500"/>
                <a:gd name="connsiteY260" fmla="*/ 670845 h 2162787"/>
                <a:gd name="connsiteX261" fmla="*/ 1872995 w 2857500"/>
                <a:gd name="connsiteY261" fmla="*/ 752951 h 2162787"/>
                <a:gd name="connsiteX262" fmla="*/ 1709165 w 2857500"/>
                <a:gd name="connsiteY262" fmla="*/ 801909 h 2162787"/>
                <a:gd name="connsiteX263" fmla="*/ 1526000 w 2857500"/>
                <a:gd name="connsiteY263" fmla="*/ 747903 h 2162787"/>
                <a:gd name="connsiteX264" fmla="*/ 1432083 w 2857500"/>
                <a:gd name="connsiteY264" fmla="*/ 527113 h 216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</a:cxnLst>
              <a:rect l="l" t="t" r="r" b="b"/>
              <a:pathLst>
                <a:path w="2857500" h="2162787">
                  <a:moveTo>
                    <a:pt x="1499711" y="1856993"/>
                  </a:moveTo>
                  <a:lnTo>
                    <a:pt x="1499711" y="1944719"/>
                  </a:lnTo>
                  <a:lnTo>
                    <a:pt x="1504474" y="1944719"/>
                  </a:lnTo>
                  <a:cubicBezTo>
                    <a:pt x="1515618" y="1945262"/>
                    <a:pt x="1526476" y="1941080"/>
                    <a:pt x="1534382" y="1933193"/>
                  </a:cubicBezTo>
                  <a:cubicBezTo>
                    <a:pt x="1542193" y="1924687"/>
                    <a:pt x="1546241" y="1913391"/>
                    <a:pt x="1545622" y="1901856"/>
                  </a:cubicBezTo>
                  <a:cubicBezTo>
                    <a:pt x="1546079" y="1890112"/>
                    <a:pt x="1542183" y="1878606"/>
                    <a:pt x="1534668" y="1869566"/>
                  </a:cubicBezTo>
                  <a:cubicBezTo>
                    <a:pt x="1527839" y="1861365"/>
                    <a:pt x="1517628" y="1856727"/>
                    <a:pt x="1506950" y="1856993"/>
                  </a:cubicBezTo>
                  <a:close/>
                  <a:moveTo>
                    <a:pt x="1223390" y="1856993"/>
                  </a:moveTo>
                  <a:lnTo>
                    <a:pt x="1223390" y="1944719"/>
                  </a:lnTo>
                  <a:lnTo>
                    <a:pt x="1228057" y="1944719"/>
                  </a:lnTo>
                  <a:cubicBezTo>
                    <a:pt x="1239240" y="1945271"/>
                    <a:pt x="1250127" y="1941090"/>
                    <a:pt x="1258061" y="1933193"/>
                  </a:cubicBezTo>
                  <a:cubicBezTo>
                    <a:pt x="1265796" y="1924649"/>
                    <a:pt x="1269806" y="1913372"/>
                    <a:pt x="1269206" y="1901856"/>
                  </a:cubicBezTo>
                  <a:cubicBezTo>
                    <a:pt x="1269691" y="1890121"/>
                    <a:pt x="1265824" y="1878625"/>
                    <a:pt x="1258347" y="1869566"/>
                  </a:cubicBezTo>
                  <a:cubicBezTo>
                    <a:pt x="1251460" y="1861384"/>
                    <a:pt x="1241231" y="1856755"/>
                    <a:pt x="1230534" y="1856993"/>
                  </a:cubicBezTo>
                  <a:close/>
                  <a:moveTo>
                    <a:pt x="1672781" y="1773270"/>
                  </a:moveTo>
                  <a:lnTo>
                    <a:pt x="1776127" y="1773270"/>
                  </a:lnTo>
                  <a:lnTo>
                    <a:pt x="1776127" y="2155794"/>
                  </a:lnTo>
                  <a:lnTo>
                    <a:pt x="1672781" y="2155794"/>
                  </a:lnTo>
                  <a:close/>
                  <a:moveTo>
                    <a:pt x="981457" y="1773270"/>
                  </a:moveTo>
                  <a:lnTo>
                    <a:pt x="1084803" y="1773270"/>
                  </a:lnTo>
                  <a:lnTo>
                    <a:pt x="1084803" y="2155794"/>
                  </a:lnTo>
                  <a:lnTo>
                    <a:pt x="981457" y="2155794"/>
                  </a:lnTo>
                  <a:close/>
                  <a:moveTo>
                    <a:pt x="690182" y="1773270"/>
                  </a:moveTo>
                  <a:lnTo>
                    <a:pt x="793528" y="1773270"/>
                  </a:lnTo>
                  <a:lnTo>
                    <a:pt x="793528" y="1908525"/>
                  </a:lnTo>
                  <a:lnTo>
                    <a:pt x="842868" y="1908525"/>
                  </a:lnTo>
                  <a:lnTo>
                    <a:pt x="842868" y="1773270"/>
                  </a:lnTo>
                  <a:lnTo>
                    <a:pt x="946119" y="1773270"/>
                  </a:lnTo>
                  <a:lnTo>
                    <a:pt x="946119" y="2155794"/>
                  </a:lnTo>
                  <a:lnTo>
                    <a:pt x="842868" y="2155794"/>
                  </a:lnTo>
                  <a:lnTo>
                    <a:pt x="842868" y="2001965"/>
                  </a:lnTo>
                  <a:lnTo>
                    <a:pt x="793528" y="2001965"/>
                  </a:lnTo>
                  <a:lnTo>
                    <a:pt x="793528" y="2155794"/>
                  </a:lnTo>
                  <a:lnTo>
                    <a:pt x="690182" y="2155794"/>
                  </a:lnTo>
                  <a:close/>
                  <a:moveTo>
                    <a:pt x="1981200" y="1773269"/>
                  </a:moveTo>
                  <a:lnTo>
                    <a:pt x="2079974" y="1773269"/>
                  </a:lnTo>
                  <a:lnTo>
                    <a:pt x="2080450" y="2155793"/>
                  </a:lnTo>
                  <a:lnTo>
                    <a:pt x="1981866" y="2155793"/>
                  </a:lnTo>
                  <a:lnTo>
                    <a:pt x="1929765" y="2015108"/>
                  </a:lnTo>
                  <a:cubicBezTo>
                    <a:pt x="1924621" y="2000059"/>
                    <a:pt x="1919478" y="1985867"/>
                    <a:pt x="1915096" y="1972817"/>
                  </a:cubicBezTo>
                  <a:cubicBezTo>
                    <a:pt x="1910715" y="1959768"/>
                    <a:pt x="1906809" y="1947195"/>
                    <a:pt x="1903571" y="1935289"/>
                  </a:cubicBezTo>
                  <a:cubicBezTo>
                    <a:pt x="1905666" y="1962245"/>
                    <a:pt x="1907190" y="1985676"/>
                    <a:pt x="1908238" y="2005679"/>
                  </a:cubicBezTo>
                  <a:cubicBezTo>
                    <a:pt x="1909286" y="2025681"/>
                    <a:pt x="1909762" y="2043207"/>
                    <a:pt x="1909762" y="2058257"/>
                  </a:cubicBezTo>
                  <a:lnTo>
                    <a:pt x="1909762" y="2155983"/>
                  </a:lnTo>
                  <a:lnTo>
                    <a:pt x="1811083" y="2155983"/>
                  </a:lnTo>
                  <a:lnTo>
                    <a:pt x="1811083" y="1773459"/>
                  </a:lnTo>
                  <a:lnTo>
                    <a:pt x="1904237" y="1773459"/>
                  </a:lnTo>
                  <a:lnTo>
                    <a:pt x="1961387" y="1907762"/>
                  </a:lnTo>
                  <a:cubicBezTo>
                    <a:pt x="1964150" y="1915953"/>
                    <a:pt x="1967293" y="1924811"/>
                    <a:pt x="1970912" y="1935003"/>
                  </a:cubicBezTo>
                  <a:cubicBezTo>
                    <a:pt x="1974465" y="1945290"/>
                    <a:pt x="1978371" y="1957101"/>
                    <a:pt x="1982628" y="1970436"/>
                  </a:cubicBezTo>
                  <a:lnTo>
                    <a:pt x="1993296" y="2004155"/>
                  </a:lnTo>
                  <a:cubicBezTo>
                    <a:pt x="1989486" y="1970627"/>
                    <a:pt x="1986600" y="1942052"/>
                    <a:pt x="1984629" y="1918430"/>
                  </a:cubicBezTo>
                  <a:cubicBezTo>
                    <a:pt x="1982657" y="1894808"/>
                    <a:pt x="1981676" y="1874996"/>
                    <a:pt x="1981676" y="1858994"/>
                  </a:cubicBezTo>
                  <a:close/>
                  <a:moveTo>
                    <a:pt x="1396365" y="1773269"/>
                  </a:moveTo>
                  <a:lnTo>
                    <a:pt x="1491043" y="1773269"/>
                  </a:lnTo>
                  <a:cubicBezTo>
                    <a:pt x="1540859" y="1773269"/>
                    <a:pt x="1583436" y="1783460"/>
                    <a:pt x="1607534" y="1803749"/>
                  </a:cubicBezTo>
                  <a:cubicBezTo>
                    <a:pt x="1635919" y="1827752"/>
                    <a:pt x="1650111" y="1861022"/>
                    <a:pt x="1650111" y="1903571"/>
                  </a:cubicBezTo>
                  <a:cubicBezTo>
                    <a:pt x="1650178" y="1950053"/>
                    <a:pt x="1635061" y="1984657"/>
                    <a:pt x="1604772" y="2007393"/>
                  </a:cubicBezTo>
                  <a:cubicBezTo>
                    <a:pt x="1584103" y="2022824"/>
                    <a:pt x="1554480" y="2030444"/>
                    <a:pt x="1515808" y="2030444"/>
                  </a:cubicBezTo>
                  <a:lnTo>
                    <a:pt x="1499711" y="2030444"/>
                  </a:lnTo>
                  <a:lnTo>
                    <a:pt x="1499711" y="2155793"/>
                  </a:lnTo>
                  <a:lnTo>
                    <a:pt x="1396365" y="2155793"/>
                  </a:lnTo>
                  <a:close/>
                  <a:moveTo>
                    <a:pt x="1120044" y="1773269"/>
                  </a:moveTo>
                  <a:lnTo>
                    <a:pt x="1223390" y="1773269"/>
                  </a:lnTo>
                  <a:cubicBezTo>
                    <a:pt x="1273206" y="1773269"/>
                    <a:pt x="1307020" y="1783460"/>
                    <a:pt x="1331118" y="1803749"/>
                  </a:cubicBezTo>
                  <a:cubicBezTo>
                    <a:pt x="1359569" y="1827752"/>
                    <a:pt x="1373790" y="1861022"/>
                    <a:pt x="1373790" y="1903571"/>
                  </a:cubicBezTo>
                  <a:cubicBezTo>
                    <a:pt x="1373723" y="1950053"/>
                    <a:pt x="1358617" y="1984657"/>
                    <a:pt x="1328451" y="2007393"/>
                  </a:cubicBezTo>
                  <a:cubicBezTo>
                    <a:pt x="1307782" y="2022824"/>
                    <a:pt x="1278159" y="2030444"/>
                    <a:pt x="1239488" y="2030444"/>
                  </a:cubicBezTo>
                  <a:lnTo>
                    <a:pt x="1223390" y="2030444"/>
                  </a:lnTo>
                  <a:lnTo>
                    <a:pt x="1223390" y="2155793"/>
                  </a:lnTo>
                  <a:lnTo>
                    <a:pt x="1120044" y="2155793"/>
                  </a:lnTo>
                  <a:close/>
                  <a:moveTo>
                    <a:pt x="581977" y="1766506"/>
                  </a:moveTo>
                  <a:cubicBezTo>
                    <a:pt x="607973" y="1766877"/>
                    <a:pt x="633482" y="1773612"/>
                    <a:pt x="656272" y="1786127"/>
                  </a:cubicBezTo>
                  <a:lnTo>
                    <a:pt x="656272" y="1902713"/>
                  </a:lnTo>
                  <a:cubicBezTo>
                    <a:pt x="648828" y="1890683"/>
                    <a:pt x="639124" y="1880196"/>
                    <a:pt x="627697" y="1871852"/>
                  </a:cubicBezTo>
                  <a:cubicBezTo>
                    <a:pt x="618533" y="1864947"/>
                    <a:pt x="607450" y="1861051"/>
                    <a:pt x="595978" y="1860708"/>
                  </a:cubicBezTo>
                  <a:cubicBezTo>
                    <a:pt x="588797" y="1860480"/>
                    <a:pt x="581791" y="1862956"/>
                    <a:pt x="576357" y="1867661"/>
                  </a:cubicBezTo>
                  <a:cubicBezTo>
                    <a:pt x="571388" y="1871529"/>
                    <a:pt x="568472" y="1877463"/>
                    <a:pt x="568451" y="1883759"/>
                  </a:cubicBezTo>
                  <a:cubicBezTo>
                    <a:pt x="568451" y="1894046"/>
                    <a:pt x="575500" y="1904142"/>
                    <a:pt x="589501" y="1914239"/>
                  </a:cubicBezTo>
                  <a:lnTo>
                    <a:pt x="605884" y="1926431"/>
                  </a:lnTo>
                  <a:cubicBezTo>
                    <a:pt x="624652" y="1939023"/>
                    <a:pt x="640501" y="1955491"/>
                    <a:pt x="652366" y="1974722"/>
                  </a:cubicBezTo>
                  <a:cubicBezTo>
                    <a:pt x="662281" y="1992420"/>
                    <a:pt x="667249" y="2012451"/>
                    <a:pt x="666749" y="2032730"/>
                  </a:cubicBezTo>
                  <a:cubicBezTo>
                    <a:pt x="668108" y="2067115"/>
                    <a:pt x="655856" y="2100662"/>
                    <a:pt x="632650" y="2126075"/>
                  </a:cubicBezTo>
                  <a:cubicBezTo>
                    <a:pt x="610188" y="2150268"/>
                    <a:pt x="578402" y="2163632"/>
                    <a:pt x="545401" y="2162746"/>
                  </a:cubicBezTo>
                  <a:cubicBezTo>
                    <a:pt x="518630" y="2162212"/>
                    <a:pt x="492185" y="2156755"/>
                    <a:pt x="467391" y="2146649"/>
                  </a:cubicBezTo>
                  <a:lnTo>
                    <a:pt x="467391" y="2026443"/>
                  </a:lnTo>
                  <a:cubicBezTo>
                    <a:pt x="487711" y="2054190"/>
                    <a:pt x="509682" y="2068067"/>
                    <a:pt x="533304" y="2068067"/>
                  </a:cubicBezTo>
                  <a:cubicBezTo>
                    <a:pt x="541181" y="2068391"/>
                    <a:pt x="548915" y="2065886"/>
                    <a:pt x="555116" y="2061019"/>
                  </a:cubicBezTo>
                  <a:cubicBezTo>
                    <a:pt x="560520" y="2056742"/>
                    <a:pt x="563619" y="2050189"/>
                    <a:pt x="563498" y="2043302"/>
                  </a:cubicBezTo>
                  <a:cubicBezTo>
                    <a:pt x="562197" y="2030872"/>
                    <a:pt x="555147" y="2019766"/>
                    <a:pt x="544448" y="2013299"/>
                  </a:cubicBezTo>
                  <a:lnTo>
                    <a:pt x="527589" y="2000154"/>
                  </a:lnTo>
                  <a:cubicBezTo>
                    <a:pt x="517361" y="1992610"/>
                    <a:pt x="507801" y="1984190"/>
                    <a:pt x="499014" y="1975008"/>
                  </a:cubicBezTo>
                  <a:cubicBezTo>
                    <a:pt x="491635" y="1967245"/>
                    <a:pt x="485237" y="1958616"/>
                    <a:pt x="479964" y="1949291"/>
                  </a:cubicBezTo>
                  <a:cubicBezTo>
                    <a:pt x="475120" y="1940671"/>
                    <a:pt x="471438" y="1931441"/>
                    <a:pt x="469010" y="1921859"/>
                  </a:cubicBezTo>
                  <a:cubicBezTo>
                    <a:pt x="466689" y="1912124"/>
                    <a:pt x="465537" y="1902151"/>
                    <a:pt x="465581" y="1892141"/>
                  </a:cubicBezTo>
                  <a:cubicBezTo>
                    <a:pt x="465951" y="1863070"/>
                    <a:pt x="475300" y="1834829"/>
                    <a:pt x="492346" y="1811273"/>
                  </a:cubicBezTo>
                  <a:cubicBezTo>
                    <a:pt x="497786" y="1803796"/>
                    <a:pt x="504192" y="1797072"/>
                    <a:pt x="511396" y="1791271"/>
                  </a:cubicBezTo>
                  <a:cubicBezTo>
                    <a:pt x="531110" y="1774678"/>
                    <a:pt x="556215" y="1765868"/>
                    <a:pt x="581977" y="1766506"/>
                  </a:cubicBezTo>
                  <a:close/>
                  <a:moveTo>
                    <a:pt x="2245994" y="1766220"/>
                  </a:moveTo>
                  <a:cubicBezTo>
                    <a:pt x="2306764" y="1766220"/>
                    <a:pt x="2355722" y="1797747"/>
                    <a:pt x="2382964" y="1860898"/>
                  </a:cubicBezTo>
                  <a:lnTo>
                    <a:pt x="2282856" y="1897569"/>
                  </a:lnTo>
                  <a:cubicBezTo>
                    <a:pt x="2282018" y="1887301"/>
                    <a:pt x="2278475" y="1877443"/>
                    <a:pt x="2272569" y="1868994"/>
                  </a:cubicBezTo>
                  <a:cubicBezTo>
                    <a:pt x="2267959" y="1862412"/>
                    <a:pt x="2260415" y="1858498"/>
                    <a:pt x="2252376" y="1858517"/>
                  </a:cubicBezTo>
                  <a:cubicBezTo>
                    <a:pt x="2223992" y="1858517"/>
                    <a:pt x="2209799" y="1897569"/>
                    <a:pt x="2209799" y="1975674"/>
                  </a:cubicBezTo>
                  <a:cubicBezTo>
                    <a:pt x="2209799" y="2008888"/>
                    <a:pt x="2212971" y="2033015"/>
                    <a:pt x="2219324" y="2048064"/>
                  </a:cubicBezTo>
                  <a:cubicBezTo>
                    <a:pt x="2223344" y="2061228"/>
                    <a:pt x="2235469" y="2070229"/>
                    <a:pt x="2249233" y="2070258"/>
                  </a:cubicBezTo>
                  <a:cubicBezTo>
                    <a:pt x="2254462" y="2070334"/>
                    <a:pt x="2259605" y="2068953"/>
                    <a:pt x="2264092" y="2066257"/>
                  </a:cubicBezTo>
                  <a:cubicBezTo>
                    <a:pt x="2268692" y="2063485"/>
                    <a:pt x="2272579" y="2059666"/>
                    <a:pt x="2275426" y="2055113"/>
                  </a:cubicBezTo>
                  <a:cubicBezTo>
                    <a:pt x="2278732" y="2049731"/>
                    <a:pt x="2281151" y="2043845"/>
                    <a:pt x="2282570" y="2037682"/>
                  </a:cubicBezTo>
                  <a:cubicBezTo>
                    <a:pt x="2284389" y="2030167"/>
                    <a:pt x="2285285" y="2022461"/>
                    <a:pt x="2285237" y="2014727"/>
                  </a:cubicBezTo>
                  <a:lnTo>
                    <a:pt x="2247137" y="2014727"/>
                  </a:lnTo>
                  <a:lnTo>
                    <a:pt x="2247137" y="1934526"/>
                  </a:lnTo>
                  <a:lnTo>
                    <a:pt x="2391155" y="1934526"/>
                  </a:lnTo>
                  <a:lnTo>
                    <a:pt x="2391155" y="1950338"/>
                  </a:lnTo>
                  <a:cubicBezTo>
                    <a:pt x="2391222" y="2023995"/>
                    <a:pt x="2380230" y="2077020"/>
                    <a:pt x="2358199" y="2109405"/>
                  </a:cubicBezTo>
                  <a:cubicBezTo>
                    <a:pt x="2334196" y="2144772"/>
                    <a:pt x="2298763" y="2162459"/>
                    <a:pt x="2251900" y="2162459"/>
                  </a:cubicBezTo>
                  <a:cubicBezTo>
                    <a:pt x="2209333" y="2164183"/>
                    <a:pt x="2168680" y="2144657"/>
                    <a:pt x="2143410" y="2110358"/>
                  </a:cubicBezTo>
                  <a:cubicBezTo>
                    <a:pt x="2117311" y="2075401"/>
                    <a:pt x="2104167" y="2028252"/>
                    <a:pt x="2104167" y="1966245"/>
                  </a:cubicBezTo>
                  <a:cubicBezTo>
                    <a:pt x="2104167" y="1904237"/>
                    <a:pt x="2117407" y="1855469"/>
                    <a:pt x="2143600" y="1819750"/>
                  </a:cubicBezTo>
                  <a:cubicBezTo>
                    <a:pt x="2169794" y="1784031"/>
                    <a:pt x="2200369" y="1766220"/>
                    <a:pt x="2245994" y="1766220"/>
                  </a:cubicBezTo>
                  <a:close/>
                  <a:moveTo>
                    <a:pt x="1102233" y="1079658"/>
                  </a:moveTo>
                  <a:cubicBezTo>
                    <a:pt x="1101566" y="1086802"/>
                    <a:pt x="1100519" y="1094708"/>
                    <a:pt x="1099375" y="1103566"/>
                  </a:cubicBezTo>
                  <a:cubicBezTo>
                    <a:pt x="1098233" y="1112424"/>
                    <a:pt x="1096899" y="1122140"/>
                    <a:pt x="1095565" y="1132713"/>
                  </a:cubicBezTo>
                  <a:cubicBezTo>
                    <a:pt x="1093184" y="1153763"/>
                    <a:pt x="1091565" y="1168527"/>
                    <a:pt x="1090517" y="1176623"/>
                  </a:cubicBezTo>
                  <a:cubicBezTo>
                    <a:pt x="1089469" y="1184719"/>
                    <a:pt x="1088422" y="1189672"/>
                    <a:pt x="1088422" y="1191387"/>
                  </a:cubicBezTo>
                  <a:lnTo>
                    <a:pt x="1073658" y="1286637"/>
                  </a:lnTo>
                  <a:lnTo>
                    <a:pt x="1052512" y="1410366"/>
                  </a:lnTo>
                  <a:lnTo>
                    <a:pt x="1142048" y="1410366"/>
                  </a:lnTo>
                  <a:lnTo>
                    <a:pt x="1128236" y="1318545"/>
                  </a:lnTo>
                  <a:cubicBezTo>
                    <a:pt x="1127169" y="1314011"/>
                    <a:pt x="1126493" y="1309392"/>
                    <a:pt x="1126236" y="1304734"/>
                  </a:cubicBezTo>
                  <a:cubicBezTo>
                    <a:pt x="1124998" y="1297304"/>
                    <a:pt x="1121950" y="1267682"/>
                    <a:pt x="1115473" y="1215961"/>
                  </a:cubicBezTo>
                  <a:cubicBezTo>
                    <a:pt x="1114806" y="1210151"/>
                    <a:pt x="1113854" y="1202340"/>
                    <a:pt x="1112901" y="1192244"/>
                  </a:cubicBezTo>
                  <a:cubicBezTo>
                    <a:pt x="1111948" y="1182147"/>
                    <a:pt x="1110520" y="1169479"/>
                    <a:pt x="1108805" y="1154144"/>
                  </a:cubicBezTo>
                  <a:close/>
                  <a:moveTo>
                    <a:pt x="2510027" y="1068228"/>
                  </a:moveTo>
                  <a:lnTo>
                    <a:pt x="2510027" y="1255585"/>
                  </a:lnTo>
                  <a:lnTo>
                    <a:pt x="2524315" y="1255585"/>
                  </a:lnTo>
                  <a:cubicBezTo>
                    <a:pt x="2547909" y="1255985"/>
                    <a:pt x="2570426" y="1245689"/>
                    <a:pt x="2585561" y="1227582"/>
                  </a:cubicBezTo>
                  <a:lnTo>
                    <a:pt x="2585561" y="1227962"/>
                  </a:lnTo>
                  <a:cubicBezTo>
                    <a:pt x="2602315" y="1208017"/>
                    <a:pt x="2611040" y="1182557"/>
                    <a:pt x="2610040" y="1156525"/>
                  </a:cubicBezTo>
                  <a:cubicBezTo>
                    <a:pt x="2609973" y="1097661"/>
                    <a:pt x="2579179" y="1068228"/>
                    <a:pt x="2517648" y="1068228"/>
                  </a:cubicBezTo>
                  <a:close/>
                  <a:moveTo>
                    <a:pt x="1843755" y="891159"/>
                  </a:moveTo>
                  <a:lnTo>
                    <a:pt x="2239233" y="891159"/>
                  </a:lnTo>
                  <a:lnTo>
                    <a:pt x="2239233" y="1076325"/>
                  </a:lnTo>
                  <a:lnTo>
                    <a:pt x="2056543" y="1076325"/>
                  </a:lnTo>
                  <a:lnTo>
                    <a:pt x="2056543" y="1191197"/>
                  </a:lnTo>
                  <a:lnTo>
                    <a:pt x="2220278" y="1191197"/>
                  </a:lnTo>
                  <a:lnTo>
                    <a:pt x="2220278" y="1369219"/>
                  </a:lnTo>
                  <a:lnTo>
                    <a:pt x="2056543" y="1369219"/>
                  </a:lnTo>
                  <a:lnTo>
                    <a:pt x="2056543" y="1489710"/>
                  </a:lnTo>
                  <a:lnTo>
                    <a:pt x="2239233" y="1489710"/>
                  </a:lnTo>
                  <a:lnTo>
                    <a:pt x="2239233" y="1678972"/>
                  </a:lnTo>
                  <a:lnTo>
                    <a:pt x="1843755" y="1678972"/>
                  </a:lnTo>
                  <a:close/>
                  <a:moveTo>
                    <a:pt x="1346931" y="891159"/>
                  </a:moveTo>
                  <a:lnTo>
                    <a:pt x="1799083" y="891159"/>
                  </a:lnTo>
                  <a:lnTo>
                    <a:pt x="1799083" y="1079945"/>
                  </a:lnTo>
                  <a:lnTo>
                    <a:pt x="1677163" y="1079945"/>
                  </a:lnTo>
                  <a:lnTo>
                    <a:pt x="1677163" y="1678972"/>
                  </a:lnTo>
                  <a:lnTo>
                    <a:pt x="1464374" y="1678972"/>
                  </a:lnTo>
                  <a:lnTo>
                    <a:pt x="1464374" y="1079945"/>
                  </a:lnTo>
                  <a:lnTo>
                    <a:pt x="1346931" y="1079945"/>
                  </a:lnTo>
                  <a:close/>
                  <a:moveTo>
                    <a:pt x="2297239" y="890778"/>
                  </a:moveTo>
                  <a:lnTo>
                    <a:pt x="2515076" y="890778"/>
                  </a:lnTo>
                  <a:cubicBezTo>
                    <a:pt x="2611021" y="890778"/>
                    <a:pt x="2682811" y="909764"/>
                    <a:pt x="2730436" y="947737"/>
                  </a:cubicBezTo>
                  <a:cubicBezTo>
                    <a:pt x="2791015" y="996315"/>
                    <a:pt x="2821305" y="1065056"/>
                    <a:pt x="2821305" y="1153953"/>
                  </a:cubicBezTo>
                  <a:cubicBezTo>
                    <a:pt x="2821305" y="1249203"/>
                    <a:pt x="2780633" y="1315021"/>
                    <a:pt x="2699289" y="1351407"/>
                  </a:cubicBezTo>
                  <a:lnTo>
                    <a:pt x="2857500" y="1679162"/>
                  </a:lnTo>
                  <a:lnTo>
                    <a:pt x="2627090" y="1679162"/>
                  </a:lnTo>
                  <a:lnTo>
                    <a:pt x="2522315" y="1398555"/>
                  </a:lnTo>
                  <a:cubicBezTo>
                    <a:pt x="2520905" y="1392107"/>
                    <a:pt x="2519124" y="1385744"/>
                    <a:pt x="2516981" y="1379505"/>
                  </a:cubicBezTo>
                  <a:cubicBezTo>
                    <a:pt x="2514314" y="1371695"/>
                    <a:pt x="2511171" y="1362265"/>
                    <a:pt x="2507456" y="1351407"/>
                  </a:cubicBezTo>
                  <a:lnTo>
                    <a:pt x="2508980" y="1403413"/>
                  </a:lnTo>
                  <a:lnTo>
                    <a:pt x="2508980" y="1678590"/>
                  </a:lnTo>
                  <a:lnTo>
                    <a:pt x="2297239" y="1678590"/>
                  </a:lnTo>
                  <a:close/>
                  <a:moveTo>
                    <a:pt x="954310" y="890778"/>
                  </a:moveTo>
                  <a:lnTo>
                    <a:pt x="1236154" y="890778"/>
                  </a:lnTo>
                  <a:lnTo>
                    <a:pt x="1403033" y="1678971"/>
                  </a:lnTo>
                  <a:lnTo>
                    <a:pt x="1183005" y="1678971"/>
                  </a:lnTo>
                  <a:lnTo>
                    <a:pt x="1167194" y="1578959"/>
                  </a:lnTo>
                  <a:lnTo>
                    <a:pt x="1024319" y="1578959"/>
                  </a:lnTo>
                  <a:lnTo>
                    <a:pt x="1006983" y="1678971"/>
                  </a:lnTo>
                  <a:lnTo>
                    <a:pt x="797433" y="1678971"/>
                  </a:lnTo>
                  <a:close/>
                  <a:moveTo>
                    <a:pt x="0" y="890778"/>
                  </a:moveTo>
                  <a:lnTo>
                    <a:pt x="210217" y="890778"/>
                  </a:lnTo>
                  <a:lnTo>
                    <a:pt x="245459" y="1108043"/>
                  </a:lnTo>
                  <a:cubicBezTo>
                    <a:pt x="258668" y="1194406"/>
                    <a:pt x="267843" y="1262253"/>
                    <a:pt x="272987" y="1311592"/>
                  </a:cubicBezTo>
                  <a:lnTo>
                    <a:pt x="280130" y="1383601"/>
                  </a:lnTo>
                  <a:lnTo>
                    <a:pt x="286703" y="1321784"/>
                  </a:lnTo>
                  <a:cubicBezTo>
                    <a:pt x="293878" y="1249775"/>
                    <a:pt x="303086" y="1181223"/>
                    <a:pt x="314325" y="1116139"/>
                  </a:cubicBezTo>
                  <a:lnTo>
                    <a:pt x="353663" y="890778"/>
                  </a:lnTo>
                  <a:lnTo>
                    <a:pt x="536829" y="890778"/>
                  </a:lnTo>
                  <a:lnTo>
                    <a:pt x="572548" y="1080897"/>
                  </a:lnTo>
                  <a:cubicBezTo>
                    <a:pt x="589438" y="1168784"/>
                    <a:pt x="604235" y="1273044"/>
                    <a:pt x="616934" y="1393698"/>
                  </a:cubicBezTo>
                  <a:cubicBezTo>
                    <a:pt x="620554" y="1340043"/>
                    <a:pt x="624618" y="1292094"/>
                    <a:pt x="629126" y="1249870"/>
                  </a:cubicBezTo>
                  <a:cubicBezTo>
                    <a:pt x="633634" y="1207646"/>
                    <a:pt x="638587" y="1169546"/>
                    <a:pt x="643985" y="1135570"/>
                  </a:cubicBezTo>
                  <a:lnTo>
                    <a:pt x="682752" y="890778"/>
                  </a:lnTo>
                  <a:lnTo>
                    <a:pt x="890397" y="890778"/>
                  </a:lnTo>
                  <a:lnTo>
                    <a:pt x="725615" y="1678971"/>
                  </a:lnTo>
                  <a:lnTo>
                    <a:pt x="525590" y="1678971"/>
                  </a:lnTo>
                  <a:lnTo>
                    <a:pt x="476631" y="1402556"/>
                  </a:lnTo>
                  <a:cubicBezTo>
                    <a:pt x="467106" y="1349216"/>
                    <a:pt x="459962" y="1302953"/>
                    <a:pt x="455200" y="1263777"/>
                  </a:cubicBezTo>
                  <a:cubicBezTo>
                    <a:pt x="452819" y="1243869"/>
                    <a:pt x="450723" y="1228248"/>
                    <a:pt x="449009" y="1215294"/>
                  </a:cubicBezTo>
                  <a:cubicBezTo>
                    <a:pt x="447294" y="1202340"/>
                    <a:pt x="446151" y="1192530"/>
                    <a:pt x="445484" y="1185672"/>
                  </a:cubicBezTo>
                  <a:cubicBezTo>
                    <a:pt x="443770" y="1199645"/>
                    <a:pt x="441198" y="1225677"/>
                    <a:pt x="437769" y="1263777"/>
                  </a:cubicBezTo>
                  <a:cubicBezTo>
                    <a:pt x="436150" y="1283208"/>
                    <a:pt x="434054" y="1303591"/>
                    <a:pt x="431673" y="1325022"/>
                  </a:cubicBezTo>
                  <a:cubicBezTo>
                    <a:pt x="429323" y="1346425"/>
                    <a:pt x="426434" y="1369028"/>
                    <a:pt x="423005" y="1392840"/>
                  </a:cubicBezTo>
                  <a:lnTo>
                    <a:pt x="382715" y="1678590"/>
                  </a:lnTo>
                  <a:lnTo>
                    <a:pt x="175546" y="1678590"/>
                  </a:lnTo>
                  <a:close/>
                  <a:moveTo>
                    <a:pt x="657891" y="465867"/>
                  </a:moveTo>
                  <a:lnTo>
                    <a:pt x="657891" y="617219"/>
                  </a:lnTo>
                  <a:lnTo>
                    <a:pt x="668559" y="617981"/>
                  </a:lnTo>
                  <a:lnTo>
                    <a:pt x="676274" y="617981"/>
                  </a:lnTo>
                  <a:cubicBezTo>
                    <a:pt x="699326" y="619178"/>
                    <a:pt x="721990" y="611702"/>
                    <a:pt x="739806" y="597026"/>
                  </a:cubicBezTo>
                  <a:cubicBezTo>
                    <a:pt x="755733" y="582834"/>
                    <a:pt x="764440" y="562237"/>
                    <a:pt x="763523" y="540924"/>
                  </a:cubicBezTo>
                  <a:cubicBezTo>
                    <a:pt x="764583" y="519860"/>
                    <a:pt x="755825" y="499493"/>
                    <a:pt x="739806" y="485774"/>
                  </a:cubicBezTo>
                  <a:cubicBezTo>
                    <a:pt x="721182" y="471607"/>
                    <a:pt x="698114" y="464548"/>
                    <a:pt x="674750" y="465867"/>
                  </a:cubicBezTo>
                  <a:close/>
                  <a:moveTo>
                    <a:pt x="670845" y="170211"/>
                  </a:moveTo>
                  <a:lnTo>
                    <a:pt x="657891" y="170973"/>
                  </a:lnTo>
                  <a:lnTo>
                    <a:pt x="657891" y="306514"/>
                  </a:lnTo>
                  <a:lnTo>
                    <a:pt x="672179" y="306514"/>
                  </a:lnTo>
                  <a:cubicBezTo>
                    <a:pt x="693801" y="307697"/>
                    <a:pt x="715169" y="301370"/>
                    <a:pt x="732662" y="288607"/>
                  </a:cubicBezTo>
                  <a:cubicBezTo>
                    <a:pt x="747582" y="276408"/>
                    <a:pt x="755819" y="257848"/>
                    <a:pt x="754856" y="238601"/>
                  </a:cubicBezTo>
                  <a:cubicBezTo>
                    <a:pt x="754856" y="193007"/>
                    <a:pt x="729836" y="170211"/>
                    <a:pt x="679799" y="170211"/>
                  </a:cubicBezTo>
                  <a:close/>
                  <a:moveTo>
                    <a:pt x="444912" y="857"/>
                  </a:moveTo>
                  <a:lnTo>
                    <a:pt x="692562" y="857"/>
                  </a:lnTo>
                  <a:cubicBezTo>
                    <a:pt x="785209" y="920"/>
                    <a:pt x="853756" y="21335"/>
                    <a:pt x="898207" y="62102"/>
                  </a:cubicBezTo>
                  <a:cubicBezTo>
                    <a:pt x="943422" y="103695"/>
                    <a:pt x="966025" y="157669"/>
                    <a:pt x="966025" y="224027"/>
                  </a:cubicBezTo>
                  <a:cubicBezTo>
                    <a:pt x="966025" y="322325"/>
                    <a:pt x="917066" y="375570"/>
                    <a:pt x="819149" y="383762"/>
                  </a:cubicBezTo>
                  <a:cubicBezTo>
                    <a:pt x="875030" y="391445"/>
                    <a:pt x="915987" y="409701"/>
                    <a:pt x="942022" y="438530"/>
                  </a:cubicBezTo>
                  <a:cubicBezTo>
                    <a:pt x="968054" y="467360"/>
                    <a:pt x="981074" y="508634"/>
                    <a:pt x="981074" y="562355"/>
                  </a:cubicBezTo>
                  <a:cubicBezTo>
                    <a:pt x="981074" y="630047"/>
                    <a:pt x="959072" y="684466"/>
                    <a:pt x="915066" y="725614"/>
                  </a:cubicBezTo>
                  <a:cubicBezTo>
                    <a:pt x="871568" y="767143"/>
                    <a:pt x="814196" y="787907"/>
                    <a:pt x="742949" y="787907"/>
                  </a:cubicBezTo>
                  <a:lnTo>
                    <a:pt x="444912" y="787907"/>
                  </a:lnTo>
                  <a:close/>
                  <a:moveTo>
                    <a:pt x="2023206" y="1"/>
                  </a:moveTo>
                  <a:lnTo>
                    <a:pt x="2418684" y="1"/>
                  </a:lnTo>
                  <a:lnTo>
                    <a:pt x="2418684" y="185262"/>
                  </a:lnTo>
                  <a:lnTo>
                    <a:pt x="2235994" y="185262"/>
                  </a:lnTo>
                  <a:lnTo>
                    <a:pt x="2235994" y="300039"/>
                  </a:lnTo>
                  <a:lnTo>
                    <a:pt x="2399729" y="300039"/>
                  </a:lnTo>
                  <a:lnTo>
                    <a:pt x="2399729" y="478156"/>
                  </a:lnTo>
                  <a:lnTo>
                    <a:pt x="2235994" y="478156"/>
                  </a:lnTo>
                  <a:lnTo>
                    <a:pt x="2235994" y="598552"/>
                  </a:lnTo>
                  <a:lnTo>
                    <a:pt x="2418684" y="598552"/>
                  </a:lnTo>
                  <a:lnTo>
                    <a:pt x="2418684" y="787909"/>
                  </a:lnTo>
                  <a:lnTo>
                    <a:pt x="2023206" y="787909"/>
                  </a:lnTo>
                  <a:close/>
                  <a:moveTo>
                    <a:pt x="1027748" y="1"/>
                  </a:moveTo>
                  <a:lnTo>
                    <a:pt x="1240537" y="1"/>
                  </a:lnTo>
                  <a:lnTo>
                    <a:pt x="1240537" y="598552"/>
                  </a:lnTo>
                  <a:lnTo>
                    <a:pt x="1400176" y="598552"/>
                  </a:lnTo>
                  <a:lnTo>
                    <a:pt x="1400176" y="787909"/>
                  </a:lnTo>
                  <a:lnTo>
                    <a:pt x="1027748" y="787909"/>
                  </a:lnTo>
                  <a:close/>
                  <a:moveTo>
                    <a:pt x="1432083" y="0"/>
                  </a:moveTo>
                  <a:lnTo>
                    <a:pt x="1644776" y="0"/>
                  </a:lnTo>
                  <a:lnTo>
                    <a:pt x="1644776" y="508254"/>
                  </a:lnTo>
                  <a:cubicBezTo>
                    <a:pt x="1644776" y="542607"/>
                    <a:pt x="1648967" y="566928"/>
                    <a:pt x="1657349" y="581215"/>
                  </a:cubicBezTo>
                  <a:cubicBezTo>
                    <a:pt x="1666160" y="595834"/>
                    <a:pt x="1682543" y="604152"/>
                    <a:pt x="1699545" y="602646"/>
                  </a:cubicBezTo>
                  <a:cubicBezTo>
                    <a:pt x="1719929" y="603282"/>
                    <a:pt x="1734025" y="596646"/>
                    <a:pt x="1741836" y="582739"/>
                  </a:cubicBezTo>
                  <a:cubicBezTo>
                    <a:pt x="1749646" y="568833"/>
                    <a:pt x="1753552" y="544163"/>
                    <a:pt x="1753552" y="508730"/>
                  </a:cubicBezTo>
                  <a:lnTo>
                    <a:pt x="1753552" y="0"/>
                  </a:lnTo>
                  <a:lnTo>
                    <a:pt x="1966340" y="0"/>
                  </a:lnTo>
                  <a:lnTo>
                    <a:pt x="1966340" y="557498"/>
                  </a:lnTo>
                  <a:cubicBezTo>
                    <a:pt x="1966407" y="604106"/>
                    <a:pt x="1959101" y="641889"/>
                    <a:pt x="1944433" y="670845"/>
                  </a:cubicBezTo>
                  <a:cubicBezTo>
                    <a:pt x="1927850" y="703750"/>
                    <a:pt x="1903294" y="731978"/>
                    <a:pt x="1872995" y="752951"/>
                  </a:cubicBezTo>
                  <a:cubicBezTo>
                    <a:pt x="1828104" y="785590"/>
                    <a:pt x="1773487" y="801909"/>
                    <a:pt x="1709165" y="801909"/>
                  </a:cubicBezTo>
                  <a:cubicBezTo>
                    <a:pt x="1636394" y="801909"/>
                    <a:pt x="1575339" y="783907"/>
                    <a:pt x="1526000" y="747903"/>
                  </a:cubicBezTo>
                  <a:cubicBezTo>
                    <a:pt x="1463392" y="701802"/>
                    <a:pt x="1432083" y="628205"/>
                    <a:pt x="1432083" y="527113"/>
                  </a:cubicBezTo>
                  <a:close/>
                </a:path>
              </a:pathLst>
            </a:custGeom>
            <a:solidFill>
              <a:srgbClr val="0000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>
                <a:latin typeface="Arial" panose="020B0604020202020204" pitchFamily="34" charset="0"/>
              </a:endParaRPr>
            </a:p>
          </p:txBody>
        </p: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F00D9D7-5110-458C-B4D6-130A8D9C74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0000" y="240000"/>
            <a:ext cx="11712000" cy="6384000"/>
          </a:xfrm>
          <a:custGeom>
            <a:avLst/>
            <a:gdLst>
              <a:gd name="connsiteX0" fmla="*/ 0 w 8784000"/>
              <a:gd name="connsiteY0" fmla="*/ 0 h 4788000"/>
              <a:gd name="connsiteX1" fmla="*/ 8208000 w 8784000"/>
              <a:gd name="connsiteY1" fmla="*/ 0 h 4788000"/>
              <a:gd name="connsiteX2" fmla="*/ 8208000 w 8784000"/>
              <a:gd name="connsiteY2" fmla="*/ 468000 h 4788000"/>
              <a:gd name="connsiteX3" fmla="*/ 8784000 w 8784000"/>
              <a:gd name="connsiteY3" fmla="*/ 468000 h 4788000"/>
              <a:gd name="connsiteX4" fmla="*/ 8784000 w 8784000"/>
              <a:gd name="connsiteY4" fmla="*/ 4788000 h 4788000"/>
              <a:gd name="connsiteX5" fmla="*/ 0 w 8784000"/>
              <a:gd name="connsiteY5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208000" y="0"/>
                </a:lnTo>
                <a:lnTo>
                  <a:pt x="8208000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B073253B-C48F-C9F6-5EFC-84AEE80601C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98C6463-5F5A-434D-A6A3-064A146C5159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8459D82D-D73F-069D-12F6-F7E405BB615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3944285C-58DA-D59B-25AA-645E4E4A019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08878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319CDDC2-46A1-C2B0-B985-19DAAFB87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D3B6-5615-48E0-A115-4C63BA46BA78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833E6F34-2E51-28A8-A714-D6306C2FE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F9930246-A415-E6AC-B0C6-B622F7B99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48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5EA6647-E223-DBD4-7D05-6CB0663873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40000" y="240000"/>
            <a:ext cx="11712000" cy="6384000"/>
          </a:xfrm>
          <a:custGeom>
            <a:avLst/>
            <a:gdLst>
              <a:gd name="connsiteX0" fmla="*/ 0 w 8784000"/>
              <a:gd name="connsiteY0" fmla="*/ 0 h 4788000"/>
              <a:gd name="connsiteX1" fmla="*/ 8208000 w 8784000"/>
              <a:gd name="connsiteY1" fmla="*/ 0 h 4788000"/>
              <a:gd name="connsiteX2" fmla="*/ 8208000 w 8784000"/>
              <a:gd name="connsiteY2" fmla="*/ 468000 h 4788000"/>
              <a:gd name="connsiteX3" fmla="*/ 8244000 w 8784000"/>
              <a:gd name="connsiteY3" fmla="*/ 468000 h 4788000"/>
              <a:gd name="connsiteX4" fmla="*/ 8316000 w 8784000"/>
              <a:gd name="connsiteY4" fmla="*/ 468000 h 4788000"/>
              <a:gd name="connsiteX5" fmla="*/ 8388000 w 8784000"/>
              <a:gd name="connsiteY5" fmla="*/ 468000 h 4788000"/>
              <a:gd name="connsiteX6" fmla="*/ 8784000 w 8784000"/>
              <a:gd name="connsiteY6" fmla="*/ 468000 h 4788000"/>
              <a:gd name="connsiteX7" fmla="*/ 8784000 w 8784000"/>
              <a:gd name="connsiteY7" fmla="*/ 4788000 h 4788000"/>
              <a:gd name="connsiteX8" fmla="*/ 0 w 8784000"/>
              <a:gd name="connsiteY8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208000" y="0"/>
                </a:lnTo>
                <a:lnTo>
                  <a:pt x="8208000" y="468000"/>
                </a:lnTo>
                <a:lnTo>
                  <a:pt x="8244000" y="468000"/>
                </a:lnTo>
                <a:lnTo>
                  <a:pt x="8316000" y="468000"/>
                </a:lnTo>
                <a:lnTo>
                  <a:pt x="8388000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493C8-11A8-47CA-B021-D0EE4C195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962A85EC-A259-FBA7-2BB7-D4F4D0C9A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083E-2D33-4C92-B191-4DFA8F30112D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74661E95-F2C3-90DD-AD3C-97DEB77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6FE93516-B537-C8A5-892A-3AC8F1AC1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313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Frontpage s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C45CFC-CF93-43D1-8D88-6A0138832319}"/>
              </a:ext>
            </a:extLst>
          </p:cNvPr>
          <p:cNvSpPr/>
          <p:nvPr userDrawn="1"/>
        </p:nvSpPr>
        <p:spPr>
          <a:xfrm>
            <a:off x="0" y="0"/>
            <a:ext cx="12192000" cy="686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F2446D-D2B0-4C59-B739-52A3D854F44E}"/>
              </a:ext>
            </a:extLst>
          </p:cNvPr>
          <p:cNvSpPr txBox="1"/>
          <p:nvPr userDrawn="1"/>
        </p:nvSpPr>
        <p:spPr>
          <a:xfrm>
            <a:off x="9024000" y="384000"/>
            <a:ext cx="2783840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r">
              <a:buNone/>
            </a:pP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www.bws.net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43F482-1E4A-446E-97A7-33C236D6EE96}"/>
              </a:ext>
            </a:extLst>
          </p:cNvPr>
          <p:cNvGrpSpPr>
            <a:grpSpLocks/>
          </p:cNvGrpSpPr>
          <p:nvPr userDrawn="1"/>
        </p:nvGrpSpPr>
        <p:grpSpPr>
          <a:xfrm>
            <a:off x="10656000" y="5615845"/>
            <a:ext cx="1152000" cy="864000"/>
            <a:chOff x="5720394" y="3912651"/>
            <a:chExt cx="975359" cy="73418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FB8644-CFA5-47BF-BD1A-ADA0B4206CBF}"/>
                </a:ext>
              </a:extLst>
            </p:cNvPr>
            <p:cNvSpPr/>
            <p:nvPr/>
          </p:nvSpPr>
          <p:spPr>
            <a:xfrm>
              <a:off x="6390191" y="3912746"/>
              <a:ext cx="146494" cy="282225"/>
            </a:xfrm>
            <a:custGeom>
              <a:avLst/>
              <a:gdLst>
                <a:gd name="connsiteX0" fmla="*/ 190 w 146494"/>
                <a:gd name="connsiteY0" fmla="*/ 278987 h 282225"/>
                <a:gd name="connsiteX1" fmla="*/ 11525 w 146494"/>
                <a:gd name="connsiteY1" fmla="*/ 282035 h 282225"/>
                <a:gd name="connsiteX2" fmla="*/ 47720 w 146494"/>
                <a:gd name="connsiteY2" fmla="*/ 250317 h 282225"/>
                <a:gd name="connsiteX3" fmla="*/ 83725 w 146494"/>
                <a:gd name="connsiteY3" fmla="*/ 282226 h 282225"/>
                <a:gd name="connsiteX4" fmla="*/ 117539 w 146494"/>
                <a:gd name="connsiteY4" fmla="*/ 250317 h 282225"/>
                <a:gd name="connsiteX5" fmla="*/ 146494 w 146494"/>
                <a:gd name="connsiteY5" fmla="*/ 280892 h 282225"/>
                <a:gd name="connsiteX6" fmla="*/ 146494 w 146494"/>
                <a:gd name="connsiteY6" fmla="*/ 209169 h 282225"/>
                <a:gd name="connsiteX7" fmla="*/ 75724 w 146494"/>
                <a:gd name="connsiteY7" fmla="*/ 209169 h 282225"/>
                <a:gd name="connsiteX8" fmla="*/ 75724 w 146494"/>
                <a:gd name="connsiteY8" fmla="*/ 166497 h 282225"/>
                <a:gd name="connsiteX9" fmla="*/ 133921 w 146494"/>
                <a:gd name="connsiteY9" fmla="*/ 166497 h 282225"/>
                <a:gd name="connsiteX10" fmla="*/ 133921 w 146494"/>
                <a:gd name="connsiteY10" fmla="*/ 100489 h 282225"/>
                <a:gd name="connsiteX11" fmla="*/ 75724 w 146494"/>
                <a:gd name="connsiteY11" fmla="*/ 100489 h 282225"/>
                <a:gd name="connsiteX12" fmla="*/ 75724 w 146494"/>
                <a:gd name="connsiteY12" fmla="*/ 65437 h 282225"/>
                <a:gd name="connsiteX13" fmla="*/ 140589 w 146494"/>
                <a:gd name="connsiteY13" fmla="*/ 65437 h 282225"/>
                <a:gd name="connsiteX14" fmla="*/ 140589 w 146494"/>
                <a:gd name="connsiteY14" fmla="*/ 0 h 282225"/>
                <a:gd name="connsiteX15" fmla="*/ 0 w 146494"/>
                <a:gd name="connsiteY15" fmla="*/ 0 h 282225"/>
                <a:gd name="connsiteX16" fmla="*/ 190 w 146494"/>
                <a:gd name="connsiteY16" fmla="*/ 278987 h 282225"/>
                <a:gd name="connsiteX17" fmla="*/ 190 w 146494"/>
                <a:gd name="connsiteY17" fmla="*/ 278987 h 28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6494" h="282225">
                  <a:moveTo>
                    <a:pt x="190" y="278987"/>
                  </a:moveTo>
                  <a:cubicBezTo>
                    <a:pt x="3524" y="280607"/>
                    <a:pt x="7144" y="281750"/>
                    <a:pt x="11525" y="282035"/>
                  </a:cubicBezTo>
                  <a:cubicBezTo>
                    <a:pt x="29623" y="283274"/>
                    <a:pt x="47720" y="269558"/>
                    <a:pt x="47720" y="250317"/>
                  </a:cubicBezTo>
                  <a:cubicBezTo>
                    <a:pt x="47720" y="269558"/>
                    <a:pt x="63627" y="282226"/>
                    <a:pt x="83725" y="282226"/>
                  </a:cubicBezTo>
                  <a:cubicBezTo>
                    <a:pt x="103823" y="282226"/>
                    <a:pt x="117539" y="269653"/>
                    <a:pt x="117539" y="250317"/>
                  </a:cubicBezTo>
                  <a:cubicBezTo>
                    <a:pt x="117539" y="267557"/>
                    <a:pt x="130016" y="278035"/>
                    <a:pt x="146494" y="280892"/>
                  </a:cubicBezTo>
                  <a:lnTo>
                    <a:pt x="146494" y="209169"/>
                  </a:lnTo>
                  <a:lnTo>
                    <a:pt x="75724" y="209169"/>
                  </a:lnTo>
                  <a:lnTo>
                    <a:pt x="75724" y="166497"/>
                  </a:lnTo>
                  <a:lnTo>
                    <a:pt x="133921" y="166497"/>
                  </a:lnTo>
                  <a:lnTo>
                    <a:pt x="133921" y="100489"/>
                  </a:lnTo>
                  <a:lnTo>
                    <a:pt x="75724" y="100489"/>
                  </a:lnTo>
                  <a:lnTo>
                    <a:pt x="75724" y="65437"/>
                  </a:lnTo>
                  <a:lnTo>
                    <a:pt x="140589" y="65437"/>
                  </a:lnTo>
                  <a:lnTo>
                    <a:pt x="140589" y="0"/>
                  </a:lnTo>
                  <a:lnTo>
                    <a:pt x="0" y="0"/>
                  </a:lnTo>
                  <a:lnTo>
                    <a:pt x="190" y="278987"/>
                  </a:lnTo>
                  <a:lnTo>
                    <a:pt x="190" y="2789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F767E1-AF76-4302-8369-E066E27DC746}"/>
                </a:ext>
              </a:extLst>
            </p:cNvPr>
            <p:cNvSpPr/>
            <p:nvPr/>
          </p:nvSpPr>
          <p:spPr>
            <a:xfrm>
              <a:off x="5999952" y="4206592"/>
              <a:ext cx="482917" cy="279844"/>
            </a:xfrm>
            <a:custGeom>
              <a:avLst/>
              <a:gdLst>
                <a:gd name="connsiteX0" fmla="*/ 342424 w 482917"/>
                <a:gd name="connsiteY0" fmla="*/ 68485 h 279844"/>
                <a:gd name="connsiteX1" fmla="*/ 342424 w 482917"/>
                <a:gd name="connsiteY1" fmla="*/ 279845 h 279844"/>
                <a:gd name="connsiteX2" fmla="*/ 482918 w 482917"/>
                <a:gd name="connsiteY2" fmla="*/ 279845 h 279844"/>
                <a:gd name="connsiteX3" fmla="*/ 482918 w 482917"/>
                <a:gd name="connsiteY3" fmla="*/ 213836 h 279844"/>
                <a:gd name="connsiteX4" fmla="*/ 418052 w 482917"/>
                <a:gd name="connsiteY4" fmla="*/ 213836 h 279844"/>
                <a:gd name="connsiteX5" fmla="*/ 418052 w 482917"/>
                <a:gd name="connsiteY5" fmla="*/ 171164 h 279844"/>
                <a:gd name="connsiteX6" fmla="*/ 476250 w 482917"/>
                <a:gd name="connsiteY6" fmla="*/ 171164 h 279844"/>
                <a:gd name="connsiteX7" fmla="*/ 476250 w 482917"/>
                <a:gd name="connsiteY7" fmla="*/ 105156 h 279844"/>
                <a:gd name="connsiteX8" fmla="*/ 418052 w 482917"/>
                <a:gd name="connsiteY8" fmla="*/ 105156 h 279844"/>
                <a:gd name="connsiteX9" fmla="*/ 418052 w 482917"/>
                <a:gd name="connsiteY9" fmla="*/ 70104 h 279844"/>
                <a:gd name="connsiteX10" fmla="*/ 482918 w 482917"/>
                <a:gd name="connsiteY10" fmla="*/ 70104 h 279844"/>
                <a:gd name="connsiteX11" fmla="*/ 482918 w 482917"/>
                <a:gd name="connsiteY11" fmla="*/ 12097 h 279844"/>
                <a:gd name="connsiteX12" fmla="*/ 473393 w 482917"/>
                <a:gd name="connsiteY12" fmla="*/ 13525 h 279844"/>
                <a:gd name="connsiteX13" fmla="*/ 437483 w 482917"/>
                <a:gd name="connsiteY13" fmla="*/ 0 h 279844"/>
                <a:gd name="connsiteX14" fmla="*/ 405765 w 482917"/>
                <a:gd name="connsiteY14" fmla="*/ 13621 h 279844"/>
                <a:gd name="connsiteX15" fmla="*/ 367379 w 482917"/>
                <a:gd name="connsiteY15" fmla="*/ 95 h 279844"/>
                <a:gd name="connsiteX16" fmla="*/ 333851 w 482917"/>
                <a:gd name="connsiteY16" fmla="*/ 13621 h 279844"/>
                <a:gd name="connsiteX17" fmla="*/ 297942 w 482917"/>
                <a:gd name="connsiteY17" fmla="*/ 95 h 279844"/>
                <a:gd name="connsiteX18" fmla="*/ 262890 w 482917"/>
                <a:gd name="connsiteY18" fmla="*/ 14573 h 279844"/>
                <a:gd name="connsiteX19" fmla="*/ 227838 w 482917"/>
                <a:gd name="connsiteY19" fmla="*/ 95 h 279844"/>
                <a:gd name="connsiteX20" fmla="*/ 194310 w 482917"/>
                <a:gd name="connsiteY20" fmla="*/ 13621 h 279844"/>
                <a:gd name="connsiteX21" fmla="*/ 158401 w 482917"/>
                <a:gd name="connsiteY21" fmla="*/ 95 h 279844"/>
                <a:gd name="connsiteX22" fmla="*/ 123349 w 482917"/>
                <a:gd name="connsiteY22" fmla="*/ 14573 h 279844"/>
                <a:gd name="connsiteX23" fmla="*/ 88392 w 482917"/>
                <a:gd name="connsiteY23" fmla="*/ 95 h 279844"/>
                <a:gd name="connsiteX24" fmla="*/ 65818 w 482917"/>
                <a:gd name="connsiteY24" fmla="*/ 11335 h 279844"/>
                <a:gd name="connsiteX25" fmla="*/ 0 w 482917"/>
                <a:gd name="connsiteY25" fmla="*/ 279845 h 279844"/>
                <a:gd name="connsiteX26" fmla="*/ 77914 w 482917"/>
                <a:gd name="connsiteY26" fmla="*/ 279845 h 279844"/>
                <a:gd name="connsiteX27" fmla="*/ 84201 w 482917"/>
                <a:gd name="connsiteY27" fmla="*/ 243840 h 279844"/>
                <a:gd name="connsiteX28" fmla="*/ 134969 w 482917"/>
                <a:gd name="connsiteY28" fmla="*/ 243840 h 279844"/>
                <a:gd name="connsiteX29" fmla="*/ 140494 w 482917"/>
                <a:gd name="connsiteY29" fmla="*/ 279845 h 279844"/>
                <a:gd name="connsiteX30" fmla="*/ 218789 w 482917"/>
                <a:gd name="connsiteY30" fmla="*/ 279845 h 279844"/>
                <a:gd name="connsiteX31" fmla="*/ 173831 w 482917"/>
                <a:gd name="connsiteY31" fmla="*/ 68485 h 279844"/>
                <a:gd name="connsiteX32" fmla="*/ 225742 w 482917"/>
                <a:gd name="connsiteY32" fmla="*/ 68485 h 279844"/>
                <a:gd name="connsiteX33" fmla="*/ 225742 w 482917"/>
                <a:gd name="connsiteY33" fmla="*/ 279845 h 279844"/>
                <a:gd name="connsiteX34" fmla="*/ 301371 w 482917"/>
                <a:gd name="connsiteY34" fmla="*/ 279845 h 279844"/>
                <a:gd name="connsiteX35" fmla="*/ 301371 w 482917"/>
                <a:gd name="connsiteY35" fmla="*/ 68485 h 279844"/>
                <a:gd name="connsiteX36" fmla="*/ 342614 w 482917"/>
                <a:gd name="connsiteY36" fmla="*/ 68485 h 279844"/>
                <a:gd name="connsiteX37" fmla="*/ 91821 w 482917"/>
                <a:gd name="connsiteY37" fmla="*/ 184690 h 279844"/>
                <a:gd name="connsiteX38" fmla="*/ 108871 w 482917"/>
                <a:gd name="connsiteY38" fmla="*/ 103727 h 279844"/>
                <a:gd name="connsiteX39" fmla="*/ 123254 w 482917"/>
                <a:gd name="connsiteY39" fmla="*/ 184690 h 279844"/>
                <a:gd name="connsiteX40" fmla="*/ 91821 w 482917"/>
                <a:gd name="connsiteY40" fmla="*/ 184690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82917" h="279844">
                  <a:moveTo>
                    <a:pt x="342424" y="68485"/>
                  </a:moveTo>
                  <a:lnTo>
                    <a:pt x="342424" y="279845"/>
                  </a:lnTo>
                  <a:lnTo>
                    <a:pt x="482918" y="279845"/>
                  </a:lnTo>
                  <a:lnTo>
                    <a:pt x="482918" y="213836"/>
                  </a:lnTo>
                  <a:lnTo>
                    <a:pt x="418052" y="213836"/>
                  </a:lnTo>
                  <a:lnTo>
                    <a:pt x="418052" y="171164"/>
                  </a:lnTo>
                  <a:lnTo>
                    <a:pt x="476250" y="171164"/>
                  </a:lnTo>
                  <a:lnTo>
                    <a:pt x="476250" y="105156"/>
                  </a:lnTo>
                  <a:lnTo>
                    <a:pt x="418052" y="105156"/>
                  </a:lnTo>
                  <a:lnTo>
                    <a:pt x="418052" y="70104"/>
                  </a:lnTo>
                  <a:lnTo>
                    <a:pt x="482918" y="70104"/>
                  </a:lnTo>
                  <a:lnTo>
                    <a:pt x="482918" y="12097"/>
                  </a:lnTo>
                  <a:cubicBezTo>
                    <a:pt x="480060" y="12954"/>
                    <a:pt x="476631" y="13525"/>
                    <a:pt x="473393" y="13525"/>
                  </a:cubicBezTo>
                  <a:cubicBezTo>
                    <a:pt x="459581" y="13525"/>
                    <a:pt x="447104" y="8382"/>
                    <a:pt x="437483" y="0"/>
                  </a:cubicBezTo>
                  <a:cubicBezTo>
                    <a:pt x="427958" y="7906"/>
                    <a:pt x="419100" y="13621"/>
                    <a:pt x="405765" y="13621"/>
                  </a:cubicBezTo>
                  <a:cubicBezTo>
                    <a:pt x="392430" y="13621"/>
                    <a:pt x="376904" y="7906"/>
                    <a:pt x="367379" y="95"/>
                  </a:cubicBezTo>
                  <a:cubicBezTo>
                    <a:pt x="357664" y="8572"/>
                    <a:pt x="347662" y="13621"/>
                    <a:pt x="333851" y="13621"/>
                  </a:cubicBezTo>
                  <a:cubicBezTo>
                    <a:pt x="320040" y="13621"/>
                    <a:pt x="307562" y="8477"/>
                    <a:pt x="297942" y="95"/>
                  </a:cubicBezTo>
                  <a:cubicBezTo>
                    <a:pt x="288417" y="8001"/>
                    <a:pt x="276130" y="14573"/>
                    <a:pt x="262890" y="14573"/>
                  </a:cubicBezTo>
                  <a:cubicBezTo>
                    <a:pt x="249650" y="14573"/>
                    <a:pt x="237458" y="7906"/>
                    <a:pt x="227838" y="95"/>
                  </a:cubicBezTo>
                  <a:cubicBezTo>
                    <a:pt x="218123" y="8572"/>
                    <a:pt x="208121" y="13621"/>
                    <a:pt x="194310" y="13621"/>
                  </a:cubicBezTo>
                  <a:cubicBezTo>
                    <a:pt x="180499" y="13621"/>
                    <a:pt x="168021" y="8477"/>
                    <a:pt x="158401" y="95"/>
                  </a:cubicBezTo>
                  <a:cubicBezTo>
                    <a:pt x="148876" y="8001"/>
                    <a:pt x="136684" y="14573"/>
                    <a:pt x="123349" y="14573"/>
                  </a:cubicBezTo>
                  <a:cubicBezTo>
                    <a:pt x="110014" y="14573"/>
                    <a:pt x="97917" y="7906"/>
                    <a:pt x="88392" y="95"/>
                  </a:cubicBezTo>
                  <a:cubicBezTo>
                    <a:pt x="81439" y="6096"/>
                    <a:pt x="74295" y="8287"/>
                    <a:pt x="65818" y="11335"/>
                  </a:cubicBezTo>
                  <a:lnTo>
                    <a:pt x="0" y="279845"/>
                  </a:lnTo>
                  <a:lnTo>
                    <a:pt x="77914" y="279845"/>
                  </a:lnTo>
                  <a:lnTo>
                    <a:pt x="84201" y="243840"/>
                  </a:lnTo>
                  <a:lnTo>
                    <a:pt x="134969" y="243840"/>
                  </a:lnTo>
                  <a:lnTo>
                    <a:pt x="140494" y="279845"/>
                  </a:lnTo>
                  <a:lnTo>
                    <a:pt x="218789" y="279845"/>
                  </a:lnTo>
                  <a:lnTo>
                    <a:pt x="173831" y="68485"/>
                  </a:lnTo>
                  <a:lnTo>
                    <a:pt x="225742" y="68485"/>
                  </a:lnTo>
                  <a:lnTo>
                    <a:pt x="225742" y="279845"/>
                  </a:lnTo>
                  <a:lnTo>
                    <a:pt x="301371" y="279845"/>
                  </a:lnTo>
                  <a:lnTo>
                    <a:pt x="301371" y="68485"/>
                  </a:lnTo>
                  <a:lnTo>
                    <a:pt x="342614" y="68485"/>
                  </a:lnTo>
                  <a:close/>
                  <a:moveTo>
                    <a:pt x="91821" y="184690"/>
                  </a:moveTo>
                  <a:lnTo>
                    <a:pt x="108871" y="103727"/>
                  </a:lnTo>
                  <a:lnTo>
                    <a:pt x="123254" y="184690"/>
                  </a:lnTo>
                  <a:lnTo>
                    <a:pt x="91821" y="18469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02F4693-4ECE-4FD4-B404-236D59CA4019}"/>
                </a:ext>
              </a:extLst>
            </p:cNvPr>
            <p:cNvSpPr/>
            <p:nvPr/>
          </p:nvSpPr>
          <p:spPr>
            <a:xfrm>
              <a:off x="5720394" y="4206782"/>
              <a:ext cx="328421" cy="279654"/>
            </a:xfrm>
            <a:custGeom>
              <a:avLst/>
              <a:gdLst>
                <a:gd name="connsiteX0" fmla="*/ 192310 w 328421"/>
                <a:gd name="connsiteY0" fmla="*/ 14002 h 279654"/>
                <a:gd name="connsiteX1" fmla="*/ 157353 w 328421"/>
                <a:gd name="connsiteY1" fmla="*/ 476 h 279654"/>
                <a:gd name="connsiteX2" fmla="*/ 124111 w 328421"/>
                <a:gd name="connsiteY2" fmla="*/ 13049 h 279654"/>
                <a:gd name="connsiteX3" fmla="*/ 104775 w 328421"/>
                <a:gd name="connsiteY3" fmla="*/ 139922 h 279654"/>
                <a:gd name="connsiteX4" fmla="*/ 74486 w 328421"/>
                <a:gd name="connsiteY4" fmla="*/ 0 h 279654"/>
                <a:gd name="connsiteX5" fmla="*/ 0 w 328421"/>
                <a:gd name="connsiteY5" fmla="*/ 0 h 279654"/>
                <a:gd name="connsiteX6" fmla="*/ 62294 w 328421"/>
                <a:gd name="connsiteY6" fmla="*/ 279654 h 279654"/>
                <a:gd name="connsiteX7" fmla="*/ 135731 w 328421"/>
                <a:gd name="connsiteY7" fmla="*/ 279654 h 279654"/>
                <a:gd name="connsiteX8" fmla="*/ 158306 w 328421"/>
                <a:gd name="connsiteY8" fmla="*/ 131636 h 279654"/>
                <a:gd name="connsiteX9" fmla="*/ 186500 w 328421"/>
                <a:gd name="connsiteY9" fmla="*/ 279654 h 279654"/>
                <a:gd name="connsiteX10" fmla="*/ 263462 w 328421"/>
                <a:gd name="connsiteY10" fmla="*/ 279654 h 279654"/>
                <a:gd name="connsiteX11" fmla="*/ 328422 w 328421"/>
                <a:gd name="connsiteY11" fmla="*/ 14764 h 279654"/>
                <a:gd name="connsiteX12" fmla="*/ 298228 w 328421"/>
                <a:gd name="connsiteY12" fmla="*/ 1715 h 279654"/>
                <a:gd name="connsiteX13" fmla="*/ 263176 w 328421"/>
                <a:gd name="connsiteY13" fmla="*/ 14288 h 279654"/>
                <a:gd name="connsiteX14" fmla="*/ 244316 w 328421"/>
                <a:gd name="connsiteY14" fmla="*/ 7715 h 279654"/>
                <a:gd name="connsiteX15" fmla="*/ 213931 w 328421"/>
                <a:gd name="connsiteY15" fmla="*/ 140018 h 279654"/>
                <a:gd name="connsiteX16" fmla="*/ 192405 w 328421"/>
                <a:gd name="connsiteY16" fmla="*/ 14002 h 279654"/>
                <a:gd name="connsiteX17" fmla="*/ 192405 w 328421"/>
                <a:gd name="connsiteY17" fmla="*/ 14002 h 27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8421" h="279654">
                  <a:moveTo>
                    <a:pt x="192310" y="14002"/>
                  </a:moveTo>
                  <a:cubicBezTo>
                    <a:pt x="178975" y="13526"/>
                    <a:pt x="166783" y="8573"/>
                    <a:pt x="157353" y="476"/>
                  </a:cubicBezTo>
                  <a:cubicBezTo>
                    <a:pt x="148304" y="8001"/>
                    <a:pt x="136779" y="12287"/>
                    <a:pt x="124111" y="13049"/>
                  </a:cubicBezTo>
                  <a:lnTo>
                    <a:pt x="104775" y="139922"/>
                  </a:lnTo>
                  <a:cubicBezTo>
                    <a:pt x="102203" y="119158"/>
                    <a:pt x="74486" y="0"/>
                    <a:pt x="74486" y="0"/>
                  </a:cubicBezTo>
                  <a:lnTo>
                    <a:pt x="0" y="0"/>
                  </a:lnTo>
                  <a:lnTo>
                    <a:pt x="62294" y="279654"/>
                  </a:lnTo>
                  <a:lnTo>
                    <a:pt x="135731" y="279654"/>
                  </a:lnTo>
                  <a:lnTo>
                    <a:pt x="158306" y="131636"/>
                  </a:lnTo>
                  <a:cubicBezTo>
                    <a:pt x="160877" y="150876"/>
                    <a:pt x="186500" y="279654"/>
                    <a:pt x="186500" y="279654"/>
                  </a:cubicBezTo>
                  <a:lnTo>
                    <a:pt x="263462" y="279654"/>
                  </a:lnTo>
                  <a:lnTo>
                    <a:pt x="328422" y="14764"/>
                  </a:lnTo>
                  <a:cubicBezTo>
                    <a:pt x="316992" y="12668"/>
                    <a:pt x="306515" y="8954"/>
                    <a:pt x="298228" y="1715"/>
                  </a:cubicBezTo>
                  <a:cubicBezTo>
                    <a:pt x="288703" y="9620"/>
                    <a:pt x="276511" y="14288"/>
                    <a:pt x="263176" y="14288"/>
                  </a:cubicBezTo>
                  <a:cubicBezTo>
                    <a:pt x="255842" y="14288"/>
                    <a:pt x="249936" y="11335"/>
                    <a:pt x="244316" y="7715"/>
                  </a:cubicBezTo>
                  <a:lnTo>
                    <a:pt x="213931" y="140018"/>
                  </a:lnTo>
                  <a:cubicBezTo>
                    <a:pt x="210979" y="119634"/>
                    <a:pt x="192405" y="14002"/>
                    <a:pt x="192405" y="14002"/>
                  </a:cubicBezTo>
                  <a:lnTo>
                    <a:pt x="192405" y="1400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B072D5-44CD-4C7B-87F2-96DBF630C080}"/>
                </a:ext>
              </a:extLst>
            </p:cNvPr>
            <p:cNvSpPr/>
            <p:nvPr/>
          </p:nvSpPr>
          <p:spPr>
            <a:xfrm>
              <a:off x="6496586" y="4205925"/>
              <a:ext cx="199167" cy="280320"/>
            </a:xfrm>
            <a:custGeom>
              <a:avLst/>
              <a:gdLst>
                <a:gd name="connsiteX0" fmla="*/ 75629 w 199167"/>
                <a:gd name="connsiteY0" fmla="*/ 762 h 280320"/>
                <a:gd name="connsiteX1" fmla="*/ 42196 w 199167"/>
                <a:gd name="connsiteY1" fmla="*/ 14002 h 280320"/>
                <a:gd name="connsiteX2" fmla="*/ 10763 w 199167"/>
                <a:gd name="connsiteY2" fmla="*/ 0 h 280320"/>
                <a:gd name="connsiteX3" fmla="*/ 191 w 199167"/>
                <a:gd name="connsiteY3" fmla="*/ 8953 h 280320"/>
                <a:gd name="connsiteX4" fmla="*/ 0 w 199167"/>
                <a:gd name="connsiteY4" fmla="*/ 280321 h 280320"/>
                <a:gd name="connsiteX5" fmla="*/ 75343 w 199167"/>
                <a:gd name="connsiteY5" fmla="*/ 280321 h 280320"/>
                <a:gd name="connsiteX6" fmla="*/ 75343 w 199167"/>
                <a:gd name="connsiteY6" fmla="*/ 163925 h 280320"/>
                <a:gd name="connsiteX7" fmla="*/ 117253 w 199167"/>
                <a:gd name="connsiteY7" fmla="*/ 280321 h 280320"/>
                <a:gd name="connsiteX8" fmla="*/ 199168 w 199167"/>
                <a:gd name="connsiteY8" fmla="*/ 280321 h 280320"/>
                <a:gd name="connsiteX9" fmla="*/ 142780 w 199167"/>
                <a:gd name="connsiteY9" fmla="*/ 163925 h 280320"/>
                <a:gd name="connsiteX10" fmla="*/ 186214 w 199167"/>
                <a:gd name="connsiteY10" fmla="*/ 93821 h 280320"/>
                <a:gd name="connsiteX11" fmla="*/ 75724 w 199167"/>
                <a:gd name="connsiteY11" fmla="*/ 762 h 280320"/>
                <a:gd name="connsiteX12" fmla="*/ 75724 w 199167"/>
                <a:gd name="connsiteY12" fmla="*/ 762 h 280320"/>
                <a:gd name="connsiteX13" fmla="*/ 75152 w 199167"/>
                <a:gd name="connsiteY13" fmla="*/ 131540 h 280320"/>
                <a:gd name="connsiteX14" fmla="*/ 75152 w 199167"/>
                <a:gd name="connsiteY14" fmla="*/ 65722 h 280320"/>
                <a:gd name="connsiteX15" fmla="*/ 110300 w 199167"/>
                <a:gd name="connsiteY15" fmla="*/ 97917 h 280320"/>
                <a:gd name="connsiteX16" fmla="*/ 79915 w 199167"/>
                <a:gd name="connsiteY16" fmla="*/ 131921 h 280320"/>
                <a:gd name="connsiteX17" fmla="*/ 75152 w 199167"/>
                <a:gd name="connsiteY17" fmla="*/ 131540 h 280320"/>
                <a:gd name="connsiteX18" fmla="*/ 75152 w 199167"/>
                <a:gd name="connsiteY18" fmla="*/ 131540 h 28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9167" h="280320">
                  <a:moveTo>
                    <a:pt x="75629" y="762"/>
                  </a:moveTo>
                  <a:cubicBezTo>
                    <a:pt x="68008" y="8382"/>
                    <a:pt x="51054" y="14097"/>
                    <a:pt x="42196" y="14002"/>
                  </a:cubicBezTo>
                  <a:cubicBezTo>
                    <a:pt x="27718" y="13716"/>
                    <a:pt x="20288" y="7810"/>
                    <a:pt x="10763" y="0"/>
                  </a:cubicBezTo>
                  <a:cubicBezTo>
                    <a:pt x="8382" y="4096"/>
                    <a:pt x="4763" y="7525"/>
                    <a:pt x="191" y="8953"/>
                  </a:cubicBezTo>
                  <a:lnTo>
                    <a:pt x="0" y="280321"/>
                  </a:lnTo>
                  <a:lnTo>
                    <a:pt x="75343" y="280321"/>
                  </a:lnTo>
                  <a:lnTo>
                    <a:pt x="75343" y="163925"/>
                  </a:lnTo>
                  <a:lnTo>
                    <a:pt x="117253" y="280321"/>
                  </a:lnTo>
                  <a:lnTo>
                    <a:pt x="199168" y="280321"/>
                  </a:lnTo>
                  <a:lnTo>
                    <a:pt x="142780" y="163925"/>
                  </a:lnTo>
                  <a:cubicBezTo>
                    <a:pt x="172879" y="152019"/>
                    <a:pt x="186214" y="124587"/>
                    <a:pt x="186214" y="93821"/>
                  </a:cubicBezTo>
                  <a:cubicBezTo>
                    <a:pt x="186214" y="20002"/>
                    <a:pt x="141351" y="762"/>
                    <a:pt x="75724" y="762"/>
                  </a:cubicBezTo>
                  <a:lnTo>
                    <a:pt x="75724" y="762"/>
                  </a:lnTo>
                  <a:close/>
                  <a:moveTo>
                    <a:pt x="75152" y="131540"/>
                  </a:moveTo>
                  <a:lnTo>
                    <a:pt x="75152" y="65722"/>
                  </a:lnTo>
                  <a:cubicBezTo>
                    <a:pt x="95631" y="64675"/>
                    <a:pt x="110300" y="74581"/>
                    <a:pt x="110300" y="97917"/>
                  </a:cubicBezTo>
                  <a:cubicBezTo>
                    <a:pt x="110300" y="115252"/>
                    <a:pt x="99727" y="131921"/>
                    <a:pt x="79915" y="131921"/>
                  </a:cubicBezTo>
                  <a:lnTo>
                    <a:pt x="75152" y="131540"/>
                  </a:lnTo>
                  <a:lnTo>
                    <a:pt x="75152" y="131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8B8D8D4-C2F5-4939-9C58-C10F48BF754C}"/>
                </a:ext>
              </a:extLst>
            </p:cNvPr>
            <p:cNvSpPr/>
            <p:nvPr/>
          </p:nvSpPr>
          <p:spPr>
            <a:xfrm>
              <a:off x="5852601" y="3912651"/>
              <a:ext cx="520636" cy="283940"/>
            </a:xfrm>
            <a:custGeom>
              <a:avLst/>
              <a:gdLst>
                <a:gd name="connsiteX0" fmla="*/ 77914 w 520636"/>
                <a:gd name="connsiteY0" fmla="*/ 104013 h 283940"/>
                <a:gd name="connsiteX1" fmla="*/ 77914 w 520636"/>
                <a:gd name="connsiteY1" fmla="*/ 58007 h 283940"/>
                <a:gd name="connsiteX2" fmla="*/ 79438 w 520636"/>
                <a:gd name="connsiteY2" fmla="*/ 58007 h 283940"/>
                <a:gd name="connsiteX3" fmla="*/ 106109 w 520636"/>
                <a:gd name="connsiteY3" fmla="*/ 80677 h 283940"/>
                <a:gd name="connsiteX4" fmla="*/ 76486 w 520636"/>
                <a:gd name="connsiteY4" fmla="*/ 104013 h 283940"/>
                <a:gd name="connsiteX5" fmla="*/ 77914 w 520636"/>
                <a:gd name="connsiteY5" fmla="*/ 104013 h 283940"/>
                <a:gd name="connsiteX6" fmla="*/ 77914 w 520636"/>
                <a:gd name="connsiteY6" fmla="*/ 221075 h 283940"/>
                <a:gd name="connsiteX7" fmla="*/ 77914 w 520636"/>
                <a:gd name="connsiteY7" fmla="*/ 169736 h 283940"/>
                <a:gd name="connsiteX8" fmla="*/ 77914 w 520636"/>
                <a:gd name="connsiteY8" fmla="*/ 169736 h 283940"/>
                <a:gd name="connsiteX9" fmla="*/ 109347 w 520636"/>
                <a:gd name="connsiteY9" fmla="*/ 195263 h 283940"/>
                <a:gd name="connsiteX10" fmla="*/ 78296 w 520636"/>
                <a:gd name="connsiteY10" fmla="*/ 221075 h 283940"/>
                <a:gd name="connsiteX11" fmla="*/ 77914 w 520636"/>
                <a:gd name="connsiteY11" fmla="*/ 221075 h 283940"/>
                <a:gd name="connsiteX12" fmla="*/ 203073 w 520636"/>
                <a:gd name="connsiteY12" fmla="*/ 205264 h 283940"/>
                <a:gd name="connsiteX13" fmla="*/ 133445 w 520636"/>
                <a:gd name="connsiteY13" fmla="*/ 139922 h 283940"/>
                <a:gd name="connsiteX14" fmla="*/ 133445 w 520636"/>
                <a:gd name="connsiteY14" fmla="*/ 139160 h 283940"/>
                <a:gd name="connsiteX15" fmla="*/ 185738 w 520636"/>
                <a:gd name="connsiteY15" fmla="*/ 83153 h 283940"/>
                <a:gd name="connsiteX16" fmla="*/ 89345 w 520636"/>
                <a:gd name="connsiteY16" fmla="*/ 0 h 283940"/>
                <a:gd name="connsiteX17" fmla="*/ 286 w 520636"/>
                <a:gd name="connsiteY17" fmla="*/ 0 h 283940"/>
                <a:gd name="connsiteX18" fmla="*/ 0 w 520636"/>
                <a:gd name="connsiteY18" fmla="*/ 283940 h 283940"/>
                <a:gd name="connsiteX19" fmla="*/ 23622 w 520636"/>
                <a:gd name="connsiteY19" fmla="*/ 251460 h 283940"/>
                <a:gd name="connsiteX20" fmla="*/ 58484 w 520636"/>
                <a:gd name="connsiteY20" fmla="*/ 282512 h 283940"/>
                <a:gd name="connsiteX21" fmla="*/ 93345 w 520636"/>
                <a:gd name="connsiteY21" fmla="*/ 251460 h 283940"/>
                <a:gd name="connsiteX22" fmla="*/ 128207 w 520636"/>
                <a:gd name="connsiteY22" fmla="*/ 282512 h 283940"/>
                <a:gd name="connsiteX23" fmla="*/ 163068 w 520636"/>
                <a:gd name="connsiteY23" fmla="*/ 251460 h 283940"/>
                <a:gd name="connsiteX24" fmla="*/ 197930 w 520636"/>
                <a:gd name="connsiteY24" fmla="*/ 282512 h 283940"/>
                <a:gd name="connsiteX25" fmla="*/ 232886 w 520636"/>
                <a:gd name="connsiteY25" fmla="*/ 251460 h 283940"/>
                <a:gd name="connsiteX26" fmla="*/ 267748 w 520636"/>
                <a:gd name="connsiteY26" fmla="*/ 282512 h 283940"/>
                <a:gd name="connsiteX27" fmla="*/ 302609 w 520636"/>
                <a:gd name="connsiteY27" fmla="*/ 251460 h 283940"/>
                <a:gd name="connsiteX28" fmla="*/ 337471 w 520636"/>
                <a:gd name="connsiteY28" fmla="*/ 282512 h 283940"/>
                <a:gd name="connsiteX29" fmla="*/ 372332 w 520636"/>
                <a:gd name="connsiteY29" fmla="*/ 251460 h 283940"/>
                <a:gd name="connsiteX30" fmla="*/ 407289 w 520636"/>
                <a:gd name="connsiteY30" fmla="*/ 282512 h 283940"/>
                <a:gd name="connsiteX31" fmla="*/ 442151 w 520636"/>
                <a:gd name="connsiteY31" fmla="*/ 251460 h 283940"/>
                <a:gd name="connsiteX32" fmla="*/ 477107 w 520636"/>
                <a:gd name="connsiteY32" fmla="*/ 282512 h 283940"/>
                <a:gd name="connsiteX33" fmla="*/ 511969 w 520636"/>
                <a:gd name="connsiteY33" fmla="*/ 251460 h 283940"/>
                <a:gd name="connsiteX34" fmla="*/ 520446 w 520636"/>
                <a:gd name="connsiteY34" fmla="*/ 272320 h 283940"/>
                <a:gd name="connsiteX35" fmla="*/ 520637 w 520636"/>
                <a:gd name="connsiteY35" fmla="*/ 0 h 283940"/>
                <a:gd name="connsiteX36" fmla="*/ 445008 w 520636"/>
                <a:gd name="connsiteY36" fmla="*/ 0 h 283940"/>
                <a:gd name="connsiteX37" fmla="*/ 445008 w 520636"/>
                <a:gd name="connsiteY37" fmla="*/ 176117 h 283940"/>
                <a:gd name="connsiteX38" fmla="*/ 443103 w 520636"/>
                <a:gd name="connsiteY38" fmla="*/ 200597 h 283940"/>
                <a:gd name="connsiteX39" fmla="*/ 425672 w 520636"/>
                <a:gd name="connsiteY39" fmla="*/ 213931 h 283940"/>
                <a:gd name="connsiteX40" fmla="*/ 408242 w 520636"/>
                <a:gd name="connsiteY40" fmla="*/ 200216 h 283940"/>
                <a:gd name="connsiteX41" fmla="*/ 406337 w 520636"/>
                <a:gd name="connsiteY41" fmla="*/ 175736 h 283940"/>
                <a:gd name="connsiteX42" fmla="*/ 406337 w 520636"/>
                <a:gd name="connsiteY42" fmla="*/ 0 h 283940"/>
                <a:gd name="connsiteX43" fmla="*/ 330708 w 520636"/>
                <a:gd name="connsiteY43" fmla="*/ 0 h 283940"/>
                <a:gd name="connsiteX44" fmla="*/ 330708 w 520636"/>
                <a:gd name="connsiteY44" fmla="*/ 182785 h 283940"/>
                <a:gd name="connsiteX45" fmla="*/ 332899 w 520636"/>
                <a:gd name="connsiteY45" fmla="*/ 213551 h 283940"/>
                <a:gd name="connsiteX46" fmla="*/ 278035 w 520636"/>
                <a:gd name="connsiteY46" fmla="*/ 213551 h 283940"/>
                <a:gd name="connsiteX47" fmla="*/ 278035 w 520636"/>
                <a:gd name="connsiteY47" fmla="*/ 0 h 283940"/>
                <a:gd name="connsiteX48" fmla="*/ 202406 w 520636"/>
                <a:gd name="connsiteY48" fmla="*/ 0 h 283940"/>
                <a:gd name="connsiteX49" fmla="*/ 202692 w 520636"/>
                <a:gd name="connsiteY49" fmla="*/ 205264 h 283940"/>
                <a:gd name="connsiteX50" fmla="*/ 202692 w 520636"/>
                <a:gd name="connsiteY50" fmla="*/ 205264 h 28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20636" h="283940">
                  <a:moveTo>
                    <a:pt x="77914" y="104013"/>
                  </a:moveTo>
                  <a:lnTo>
                    <a:pt x="77914" y="58007"/>
                  </a:lnTo>
                  <a:lnTo>
                    <a:pt x="79438" y="58007"/>
                  </a:lnTo>
                  <a:cubicBezTo>
                    <a:pt x="94774" y="58007"/>
                    <a:pt x="106109" y="64770"/>
                    <a:pt x="106109" y="80677"/>
                  </a:cubicBezTo>
                  <a:cubicBezTo>
                    <a:pt x="106109" y="98012"/>
                    <a:pt x="91821" y="104013"/>
                    <a:pt x="76486" y="104013"/>
                  </a:cubicBezTo>
                  <a:lnTo>
                    <a:pt x="77914" y="104013"/>
                  </a:lnTo>
                  <a:close/>
                  <a:moveTo>
                    <a:pt x="77914" y="221075"/>
                  </a:moveTo>
                  <a:lnTo>
                    <a:pt x="77914" y="169736"/>
                  </a:lnTo>
                  <a:lnTo>
                    <a:pt x="77914" y="169736"/>
                  </a:lnTo>
                  <a:cubicBezTo>
                    <a:pt x="95060" y="169736"/>
                    <a:pt x="109347" y="177165"/>
                    <a:pt x="109347" y="195263"/>
                  </a:cubicBezTo>
                  <a:cubicBezTo>
                    <a:pt x="109347" y="213360"/>
                    <a:pt x="94678" y="221075"/>
                    <a:pt x="78296" y="221075"/>
                  </a:cubicBezTo>
                  <a:lnTo>
                    <a:pt x="77914" y="221075"/>
                  </a:lnTo>
                  <a:close/>
                  <a:moveTo>
                    <a:pt x="203073" y="205264"/>
                  </a:moveTo>
                  <a:cubicBezTo>
                    <a:pt x="201359" y="167831"/>
                    <a:pt x="170593" y="142875"/>
                    <a:pt x="133445" y="139922"/>
                  </a:cubicBezTo>
                  <a:lnTo>
                    <a:pt x="133445" y="139160"/>
                  </a:lnTo>
                  <a:cubicBezTo>
                    <a:pt x="165354" y="139160"/>
                    <a:pt x="185738" y="114681"/>
                    <a:pt x="185738" y="83153"/>
                  </a:cubicBezTo>
                  <a:cubicBezTo>
                    <a:pt x="185738" y="22670"/>
                    <a:pt x="133826" y="0"/>
                    <a:pt x="89345" y="0"/>
                  </a:cubicBezTo>
                  <a:lnTo>
                    <a:pt x="286" y="0"/>
                  </a:lnTo>
                  <a:lnTo>
                    <a:pt x="0" y="283940"/>
                  </a:lnTo>
                  <a:cubicBezTo>
                    <a:pt x="11811" y="278321"/>
                    <a:pt x="23622" y="265462"/>
                    <a:pt x="23622" y="251460"/>
                  </a:cubicBezTo>
                  <a:cubicBezTo>
                    <a:pt x="23622" y="270701"/>
                    <a:pt x="39243" y="282512"/>
                    <a:pt x="58484" y="282512"/>
                  </a:cubicBezTo>
                  <a:cubicBezTo>
                    <a:pt x="77724" y="282512"/>
                    <a:pt x="93345" y="270701"/>
                    <a:pt x="93345" y="251460"/>
                  </a:cubicBezTo>
                  <a:cubicBezTo>
                    <a:pt x="93345" y="270701"/>
                    <a:pt x="108966" y="282512"/>
                    <a:pt x="128207" y="282512"/>
                  </a:cubicBezTo>
                  <a:cubicBezTo>
                    <a:pt x="147447" y="282512"/>
                    <a:pt x="163068" y="270701"/>
                    <a:pt x="163068" y="251460"/>
                  </a:cubicBezTo>
                  <a:cubicBezTo>
                    <a:pt x="163068" y="270701"/>
                    <a:pt x="178689" y="282512"/>
                    <a:pt x="197930" y="282512"/>
                  </a:cubicBezTo>
                  <a:cubicBezTo>
                    <a:pt x="217170" y="282512"/>
                    <a:pt x="232886" y="270701"/>
                    <a:pt x="232886" y="251460"/>
                  </a:cubicBezTo>
                  <a:cubicBezTo>
                    <a:pt x="232886" y="270701"/>
                    <a:pt x="248507" y="282512"/>
                    <a:pt x="267748" y="282512"/>
                  </a:cubicBezTo>
                  <a:cubicBezTo>
                    <a:pt x="286988" y="282512"/>
                    <a:pt x="302609" y="270701"/>
                    <a:pt x="302609" y="251460"/>
                  </a:cubicBezTo>
                  <a:cubicBezTo>
                    <a:pt x="302609" y="270701"/>
                    <a:pt x="318230" y="282512"/>
                    <a:pt x="337471" y="282512"/>
                  </a:cubicBezTo>
                  <a:cubicBezTo>
                    <a:pt x="356711" y="282512"/>
                    <a:pt x="372332" y="270701"/>
                    <a:pt x="372332" y="251460"/>
                  </a:cubicBezTo>
                  <a:cubicBezTo>
                    <a:pt x="372332" y="270701"/>
                    <a:pt x="387953" y="282512"/>
                    <a:pt x="407289" y="282512"/>
                  </a:cubicBezTo>
                  <a:cubicBezTo>
                    <a:pt x="426625" y="282512"/>
                    <a:pt x="442151" y="270701"/>
                    <a:pt x="442151" y="251460"/>
                  </a:cubicBezTo>
                  <a:cubicBezTo>
                    <a:pt x="442151" y="270701"/>
                    <a:pt x="457772" y="282512"/>
                    <a:pt x="477107" y="282512"/>
                  </a:cubicBezTo>
                  <a:cubicBezTo>
                    <a:pt x="496443" y="282512"/>
                    <a:pt x="511969" y="270701"/>
                    <a:pt x="511969" y="251460"/>
                  </a:cubicBezTo>
                  <a:cubicBezTo>
                    <a:pt x="511969" y="260128"/>
                    <a:pt x="515112" y="266224"/>
                    <a:pt x="520446" y="272320"/>
                  </a:cubicBezTo>
                  <a:lnTo>
                    <a:pt x="520637" y="0"/>
                  </a:lnTo>
                  <a:lnTo>
                    <a:pt x="445008" y="0"/>
                  </a:lnTo>
                  <a:lnTo>
                    <a:pt x="445008" y="176117"/>
                  </a:lnTo>
                  <a:cubicBezTo>
                    <a:pt x="445008" y="183166"/>
                    <a:pt x="445389" y="192786"/>
                    <a:pt x="443103" y="200597"/>
                  </a:cubicBezTo>
                  <a:cubicBezTo>
                    <a:pt x="441198" y="208026"/>
                    <a:pt x="436436" y="213931"/>
                    <a:pt x="425672" y="213931"/>
                  </a:cubicBezTo>
                  <a:cubicBezTo>
                    <a:pt x="414909" y="213931"/>
                    <a:pt x="410432" y="208026"/>
                    <a:pt x="408242" y="200216"/>
                  </a:cubicBezTo>
                  <a:cubicBezTo>
                    <a:pt x="406051" y="192786"/>
                    <a:pt x="406337" y="183166"/>
                    <a:pt x="406337" y="175736"/>
                  </a:cubicBezTo>
                  <a:lnTo>
                    <a:pt x="406337" y="0"/>
                  </a:lnTo>
                  <a:lnTo>
                    <a:pt x="330708" y="0"/>
                  </a:lnTo>
                  <a:lnTo>
                    <a:pt x="330708" y="182785"/>
                  </a:lnTo>
                  <a:cubicBezTo>
                    <a:pt x="330708" y="191453"/>
                    <a:pt x="330708" y="202121"/>
                    <a:pt x="332899" y="213551"/>
                  </a:cubicBezTo>
                  <a:lnTo>
                    <a:pt x="278035" y="213551"/>
                  </a:lnTo>
                  <a:lnTo>
                    <a:pt x="278035" y="0"/>
                  </a:lnTo>
                  <a:lnTo>
                    <a:pt x="202406" y="0"/>
                  </a:lnTo>
                  <a:cubicBezTo>
                    <a:pt x="202406" y="0"/>
                    <a:pt x="202978" y="212027"/>
                    <a:pt x="202692" y="205264"/>
                  </a:cubicBezTo>
                  <a:lnTo>
                    <a:pt x="202692" y="20526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grpSp>
          <p:nvGrpSpPr>
            <p:cNvPr id="20" name="Graphic 2">
              <a:extLst>
                <a:ext uri="{FF2B5EF4-FFF2-40B4-BE49-F238E27FC236}">
                  <a16:creationId xmlns:a16="http://schemas.microsoft.com/office/drawing/2014/main" id="{AD02F400-5176-4E42-9FED-B9E8D2E66CDD}"/>
                </a:ext>
              </a:extLst>
            </p:cNvPr>
            <p:cNvGrpSpPr/>
            <p:nvPr/>
          </p:nvGrpSpPr>
          <p:grpSpPr>
            <a:xfrm>
              <a:off x="5852410" y="4509678"/>
              <a:ext cx="684180" cy="137160"/>
              <a:chOff x="4218241" y="2802064"/>
              <a:chExt cx="684180" cy="137160"/>
            </a:xfrm>
            <a:solidFill>
              <a:srgbClr val="FFFFFF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BBB09F6-1554-4B42-9CA7-F1CA77C8C77B}"/>
                  </a:ext>
                </a:extLst>
              </p:cNvPr>
              <p:cNvSpPr/>
              <p:nvPr/>
            </p:nvSpPr>
            <p:spPr>
              <a:xfrm>
                <a:off x="4218241" y="2802064"/>
                <a:ext cx="73247" cy="137160"/>
              </a:xfrm>
              <a:custGeom>
                <a:avLst/>
                <a:gdLst>
                  <a:gd name="connsiteX0" fmla="*/ 572 w 73247"/>
                  <a:gd name="connsiteY0" fmla="*/ 131731 h 137160"/>
                  <a:gd name="connsiteX1" fmla="*/ 28861 w 73247"/>
                  <a:gd name="connsiteY1" fmla="*/ 137160 h 137160"/>
                  <a:gd name="connsiteX2" fmla="*/ 73247 w 73247"/>
                  <a:gd name="connsiteY2" fmla="*/ 92869 h 137160"/>
                  <a:gd name="connsiteX3" fmla="*/ 66389 w 73247"/>
                  <a:gd name="connsiteY3" fmla="*/ 69818 h 137160"/>
                  <a:gd name="connsiteX4" fmla="*/ 47911 w 73247"/>
                  <a:gd name="connsiteY4" fmla="*/ 53626 h 137160"/>
                  <a:gd name="connsiteX5" fmla="*/ 41053 w 73247"/>
                  <a:gd name="connsiteY5" fmla="*/ 48196 h 137160"/>
                  <a:gd name="connsiteX6" fmla="*/ 37338 w 73247"/>
                  <a:gd name="connsiteY6" fmla="*/ 40767 h 137160"/>
                  <a:gd name="connsiteX7" fmla="*/ 47149 w 73247"/>
                  <a:gd name="connsiteY7" fmla="*/ 32671 h 137160"/>
                  <a:gd name="connsiteX8" fmla="*/ 69342 w 73247"/>
                  <a:gd name="connsiteY8" fmla="*/ 46863 h 137160"/>
                  <a:gd name="connsiteX9" fmla="*/ 69342 w 73247"/>
                  <a:gd name="connsiteY9" fmla="*/ 6668 h 137160"/>
                  <a:gd name="connsiteX10" fmla="*/ 42577 w 73247"/>
                  <a:gd name="connsiteY10" fmla="*/ 0 h 137160"/>
                  <a:gd name="connsiteX11" fmla="*/ 0 w 73247"/>
                  <a:gd name="connsiteY11" fmla="*/ 43529 h 137160"/>
                  <a:gd name="connsiteX12" fmla="*/ 7620 w 73247"/>
                  <a:gd name="connsiteY12" fmla="*/ 66675 h 137160"/>
                  <a:gd name="connsiteX13" fmla="*/ 26289 w 73247"/>
                  <a:gd name="connsiteY13" fmla="*/ 83534 h 137160"/>
                  <a:gd name="connsiteX14" fmla="*/ 32576 w 73247"/>
                  <a:gd name="connsiteY14" fmla="*/ 88583 h 137160"/>
                  <a:gd name="connsiteX15" fmla="*/ 35528 w 73247"/>
                  <a:gd name="connsiteY15" fmla="*/ 95917 h 137160"/>
                  <a:gd name="connsiteX16" fmla="*/ 24479 w 73247"/>
                  <a:gd name="connsiteY16" fmla="*/ 104680 h 137160"/>
                  <a:gd name="connsiteX17" fmla="*/ 572 w 73247"/>
                  <a:gd name="connsiteY17" fmla="*/ 89916 h 137160"/>
                  <a:gd name="connsiteX18" fmla="*/ 572 w 73247"/>
                  <a:gd name="connsiteY18" fmla="*/ 131350 h 137160"/>
                  <a:gd name="connsiteX19" fmla="*/ 572 w 73247"/>
                  <a:gd name="connsiteY19" fmla="*/ 131350 h 13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3247" h="137160">
                    <a:moveTo>
                      <a:pt x="572" y="131731"/>
                    </a:moveTo>
                    <a:cubicBezTo>
                      <a:pt x="9430" y="135255"/>
                      <a:pt x="19241" y="137160"/>
                      <a:pt x="28861" y="137160"/>
                    </a:cubicBezTo>
                    <a:cubicBezTo>
                      <a:pt x="55150" y="137160"/>
                      <a:pt x="73247" y="117538"/>
                      <a:pt x="73247" y="92869"/>
                    </a:cubicBezTo>
                    <a:cubicBezTo>
                      <a:pt x="73247" y="82867"/>
                      <a:pt x="70866" y="75819"/>
                      <a:pt x="66389" y="69818"/>
                    </a:cubicBezTo>
                    <a:cubicBezTo>
                      <a:pt x="62103" y="63817"/>
                      <a:pt x="55816" y="58960"/>
                      <a:pt x="47911" y="53626"/>
                    </a:cubicBezTo>
                    <a:cubicBezTo>
                      <a:pt x="45911" y="52006"/>
                      <a:pt x="43148" y="50292"/>
                      <a:pt x="41053" y="48196"/>
                    </a:cubicBezTo>
                    <a:cubicBezTo>
                      <a:pt x="39052" y="46101"/>
                      <a:pt x="37338" y="43625"/>
                      <a:pt x="37338" y="40767"/>
                    </a:cubicBezTo>
                    <a:cubicBezTo>
                      <a:pt x="37338" y="35719"/>
                      <a:pt x="42672" y="32671"/>
                      <a:pt x="47149" y="32671"/>
                    </a:cubicBezTo>
                    <a:cubicBezTo>
                      <a:pt x="55816" y="32671"/>
                      <a:pt x="64865" y="40196"/>
                      <a:pt x="69342" y="46863"/>
                    </a:cubicBezTo>
                    <a:lnTo>
                      <a:pt x="69342" y="6668"/>
                    </a:lnTo>
                    <a:cubicBezTo>
                      <a:pt x="61436" y="2667"/>
                      <a:pt x="51626" y="0"/>
                      <a:pt x="42577" y="0"/>
                    </a:cubicBezTo>
                    <a:cubicBezTo>
                      <a:pt x="10382" y="0"/>
                      <a:pt x="0" y="28099"/>
                      <a:pt x="0" y="43529"/>
                    </a:cubicBezTo>
                    <a:cubicBezTo>
                      <a:pt x="0" y="53150"/>
                      <a:pt x="2953" y="60579"/>
                      <a:pt x="7620" y="66675"/>
                    </a:cubicBezTo>
                    <a:cubicBezTo>
                      <a:pt x="12383" y="72961"/>
                      <a:pt x="18860" y="78105"/>
                      <a:pt x="26289" y="83534"/>
                    </a:cubicBezTo>
                    <a:cubicBezTo>
                      <a:pt x="28670" y="85154"/>
                      <a:pt x="30861" y="86677"/>
                      <a:pt x="32576" y="88583"/>
                    </a:cubicBezTo>
                    <a:cubicBezTo>
                      <a:pt x="34385" y="90488"/>
                      <a:pt x="35528" y="92773"/>
                      <a:pt x="35528" y="95917"/>
                    </a:cubicBezTo>
                    <a:cubicBezTo>
                      <a:pt x="35528" y="101727"/>
                      <a:pt x="29623" y="104680"/>
                      <a:pt x="24479" y="104680"/>
                    </a:cubicBezTo>
                    <a:cubicBezTo>
                      <a:pt x="14859" y="104680"/>
                      <a:pt x="5810" y="97346"/>
                      <a:pt x="572" y="89916"/>
                    </a:cubicBezTo>
                    <a:lnTo>
                      <a:pt x="572" y="131350"/>
                    </a:lnTo>
                    <a:lnTo>
                      <a:pt x="572" y="131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B9F0176-7E4C-42CD-99F0-EC76D3789954}"/>
                  </a:ext>
                </a:extLst>
              </p:cNvPr>
              <p:cNvSpPr/>
              <p:nvPr/>
            </p:nvSpPr>
            <p:spPr>
              <a:xfrm>
                <a:off x="4296822" y="2804445"/>
                <a:ext cx="93344" cy="132492"/>
              </a:xfrm>
              <a:custGeom>
                <a:avLst/>
                <a:gdLst>
                  <a:gd name="connsiteX0" fmla="*/ 93345 w 93344"/>
                  <a:gd name="connsiteY0" fmla="*/ 132493 h 132492"/>
                  <a:gd name="connsiteX1" fmla="*/ 93345 w 93344"/>
                  <a:gd name="connsiteY1" fmla="*/ 0 h 132492"/>
                  <a:gd name="connsiteX2" fmla="*/ 55626 w 93344"/>
                  <a:gd name="connsiteY2" fmla="*/ 0 h 132492"/>
                  <a:gd name="connsiteX3" fmla="*/ 55626 w 93344"/>
                  <a:gd name="connsiteY3" fmla="*/ 47435 h 132492"/>
                  <a:gd name="connsiteX4" fmla="*/ 37719 w 93344"/>
                  <a:gd name="connsiteY4" fmla="*/ 47435 h 132492"/>
                  <a:gd name="connsiteX5" fmla="*/ 37719 w 93344"/>
                  <a:gd name="connsiteY5" fmla="*/ 0 h 132492"/>
                  <a:gd name="connsiteX6" fmla="*/ 0 w 93344"/>
                  <a:gd name="connsiteY6" fmla="*/ 0 h 132492"/>
                  <a:gd name="connsiteX7" fmla="*/ 0 w 93344"/>
                  <a:gd name="connsiteY7" fmla="*/ 132493 h 132492"/>
                  <a:gd name="connsiteX8" fmla="*/ 37719 w 93344"/>
                  <a:gd name="connsiteY8" fmla="*/ 132493 h 132492"/>
                  <a:gd name="connsiteX9" fmla="*/ 37719 w 93344"/>
                  <a:gd name="connsiteY9" fmla="*/ 78772 h 132492"/>
                  <a:gd name="connsiteX10" fmla="*/ 55626 w 93344"/>
                  <a:gd name="connsiteY10" fmla="*/ 78772 h 132492"/>
                  <a:gd name="connsiteX11" fmla="*/ 55626 w 93344"/>
                  <a:gd name="connsiteY11" fmla="*/ 132493 h 132492"/>
                  <a:gd name="connsiteX12" fmla="*/ 93345 w 93344"/>
                  <a:gd name="connsiteY12" fmla="*/ 132493 h 132492"/>
                  <a:gd name="connsiteX13" fmla="*/ 93345 w 93344"/>
                  <a:gd name="connsiteY13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344" h="132492">
                    <a:moveTo>
                      <a:pt x="93345" y="132493"/>
                    </a:moveTo>
                    <a:lnTo>
                      <a:pt x="93345" y="0"/>
                    </a:lnTo>
                    <a:lnTo>
                      <a:pt x="55626" y="0"/>
                    </a:lnTo>
                    <a:lnTo>
                      <a:pt x="55626" y="47435"/>
                    </a:lnTo>
                    <a:lnTo>
                      <a:pt x="37719" y="47435"/>
                    </a:ln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78772"/>
                    </a:lnTo>
                    <a:lnTo>
                      <a:pt x="55626" y="78772"/>
                    </a:lnTo>
                    <a:lnTo>
                      <a:pt x="55626" y="132493"/>
                    </a:lnTo>
                    <a:lnTo>
                      <a:pt x="93345" y="132493"/>
                    </a:lnTo>
                    <a:lnTo>
                      <a:pt x="93345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6219417-70DD-4514-8809-0808C7DD9257}"/>
                  </a:ext>
                </a:extLst>
              </p:cNvPr>
              <p:cNvSpPr/>
              <p:nvPr/>
            </p:nvSpPr>
            <p:spPr>
              <a:xfrm>
                <a:off x="4400740" y="2804445"/>
                <a:ext cx="37718" cy="132492"/>
              </a:xfrm>
              <a:custGeom>
                <a:avLst/>
                <a:gdLst>
                  <a:gd name="connsiteX0" fmla="*/ 37719 w 37718"/>
                  <a:gd name="connsiteY0" fmla="*/ 132493 h 132492"/>
                  <a:gd name="connsiteX1" fmla="*/ 37719 w 37718"/>
                  <a:gd name="connsiteY1" fmla="*/ 0 h 132492"/>
                  <a:gd name="connsiteX2" fmla="*/ 0 w 37718"/>
                  <a:gd name="connsiteY2" fmla="*/ 0 h 132492"/>
                  <a:gd name="connsiteX3" fmla="*/ 0 w 37718"/>
                  <a:gd name="connsiteY3" fmla="*/ 132493 h 132492"/>
                  <a:gd name="connsiteX4" fmla="*/ 37719 w 37718"/>
                  <a:gd name="connsiteY4" fmla="*/ 132493 h 132492"/>
                  <a:gd name="connsiteX5" fmla="*/ 37719 w 37718"/>
                  <a:gd name="connsiteY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718" h="132492">
                    <a:moveTo>
                      <a:pt x="37719" y="132493"/>
                    </a:move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8107EFCC-E69E-423F-A86D-F214F37D6F5A}"/>
                  </a:ext>
                </a:extLst>
              </p:cNvPr>
              <p:cNvSpPr/>
              <p:nvPr/>
            </p:nvSpPr>
            <p:spPr>
              <a:xfrm>
                <a:off x="4449032" y="2804445"/>
                <a:ext cx="92678" cy="132492"/>
              </a:xfrm>
              <a:custGeom>
                <a:avLst/>
                <a:gdLst>
                  <a:gd name="connsiteX0" fmla="*/ 37719 w 92678"/>
                  <a:gd name="connsiteY0" fmla="*/ 132493 h 132492"/>
                  <a:gd name="connsiteX1" fmla="*/ 37719 w 92678"/>
                  <a:gd name="connsiteY1" fmla="*/ 89059 h 132492"/>
                  <a:gd name="connsiteX2" fmla="*/ 92678 w 92678"/>
                  <a:gd name="connsiteY2" fmla="*/ 44958 h 132492"/>
                  <a:gd name="connsiteX3" fmla="*/ 34385 w 92678"/>
                  <a:gd name="connsiteY3" fmla="*/ 0 h 132492"/>
                  <a:gd name="connsiteX4" fmla="*/ 0 w 92678"/>
                  <a:gd name="connsiteY4" fmla="*/ 0 h 132492"/>
                  <a:gd name="connsiteX5" fmla="*/ 0 w 92678"/>
                  <a:gd name="connsiteY5" fmla="*/ 132493 h 132492"/>
                  <a:gd name="connsiteX6" fmla="*/ 37719 w 92678"/>
                  <a:gd name="connsiteY6" fmla="*/ 132493 h 132492"/>
                  <a:gd name="connsiteX7" fmla="*/ 54578 w 92678"/>
                  <a:gd name="connsiteY7" fmla="*/ 44482 h 132492"/>
                  <a:gd name="connsiteX8" fmla="*/ 37719 w 92678"/>
                  <a:gd name="connsiteY8" fmla="*/ 59246 h 132492"/>
                  <a:gd name="connsiteX9" fmla="*/ 37719 w 92678"/>
                  <a:gd name="connsiteY9" fmla="*/ 28670 h 132492"/>
                  <a:gd name="connsiteX10" fmla="*/ 40481 w 92678"/>
                  <a:gd name="connsiteY10" fmla="*/ 28480 h 132492"/>
                  <a:gd name="connsiteX11" fmla="*/ 54578 w 92678"/>
                  <a:gd name="connsiteY11" fmla="*/ 44482 h 132492"/>
                  <a:gd name="connsiteX12" fmla="*/ 54578 w 92678"/>
                  <a:gd name="connsiteY12" fmla="*/ 44482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678" h="132492">
                    <a:moveTo>
                      <a:pt x="37719" y="132493"/>
                    </a:moveTo>
                    <a:lnTo>
                      <a:pt x="37719" y="89059"/>
                    </a:lnTo>
                    <a:cubicBezTo>
                      <a:pt x="70485" y="89916"/>
                      <a:pt x="92678" y="79438"/>
                      <a:pt x="92678" y="44958"/>
                    </a:cubicBezTo>
                    <a:cubicBezTo>
                      <a:pt x="92678" y="10477"/>
                      <a:pt x="67342" y="0"/>
                      <a:pt x="34385" y="0"/>
                    </a:cubicBez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close/>
                    <a:moveTo>
                      <a:pt x="54578" y="44482"/>
                    </a:moveTo>
                    <a:cubicBezTo>
                      <a:pt x="54578" y="54292"/>
                      <a:pt x="48101" y="59722"/>
                      <a:pt x="37719" y="59246"/>
                    </a:cubicBezTo>
                    <a:lnTo>
                      <a:pt x="37719" y="28670"/>
                    </a:lnTo>
                    <a:lnTo>
                      <a:pt x="40481" y="28480"/>
                    </a:lnTo>
                    <a:cubicBezTo>
                      <a:pt x="49721" y="28480"/>
                      <a:pt x="54578" y="36004"/>
                      <a:pt x="54578" y="44482"/>
                    </a:cubicBezTo>
                    <a:lnTo>
                      <a:pt x="54578" y="4448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B830135-532D-4F21-98E8-3C651A24B8CD}"/>
                  </a:ext>
                </a:extLst>
              </p:cNvPr>
              <p:cNvSpPr/>
              <p:nvPr/>
            </p:nvSpPr>
            <p:spPr>
              <a:xfrm>
                <a:off x="4547330" y="2804445"/>
                <a:ext cx="92583" cy="132492"/>
              </a:xfrm>
              <a:custGeom>
                <a:avLst/>
                <a:gdLst>
                  <a:gd name="connsiteX0" fmla="*/ 37624 w 92583"/>
                  <a:gd name="connsiteY0" fmla="*/ 132493 h 132492"/>
                  <a:gd name="connsiteX1" fmla="*/ 37624 w 92583"/>
                  <a:gd name="connsiteY1" fmla="*/ 89059 h 132492"/>
                  <a:gd name="connsiteX2" fmla="*/ 92583 w 92583"/>
                  <a:gd name="connsiteY2" fmla="*/ 44958 h 132492"/>
                  <a:gd name="connsiteX3" fmla="*/ 34385 w 92583"/>
                  <a:gd name="connsiteY3" fmla="*/ 0 h 132492"/>
                  <a:gd name="connsiteX4" fmla="*/ 0 w 92583"/>
                  <a:gd name="connsiteY4" fmla="*/ 0 h 132492"/>
                  <a:gd name="connsiteX5" fmla="*/ 0 w 92583"/>
                  <a:gd name="connsiteY5" fmla="*/ 132493 h 132492"/>
                  <a:gd name="connsiteX6" fmla="*/ 37719 w 92583"/>
                  <a:gd name="connsiteY6" fmla="*/ 132493 h 132492"/>
                  <a:gd name="connsiteX7" fmla="*/ 54483 w 92583"/>
                  <a:gd name="connsiteY7" fmla="*/ 44482 h 132492"/>
                  <a:gd name="connsiteX8" fmla="*/ 37624 w 92583"/>
                  <a:gd name="connsiteY8" fmla="*/ 59246 h 132492"/>
                  <a:gd name="connsiteX9" fmla="*/ 37624 w 92583"/>
                  <a:gd name="connsiteY9" fmla="*/ 28670 h 132492"/>
                  <a:gd name="connsiteX10" fmla="*/ 40386 w 92583"/>
                  <a:gd name="connsiteY10" fmla="*/ 28480 h 132492"/>
                  <a:gd name="connsiteX11" fmla="*/ 54483 w 92583"/>
                  <a:gd name="connsiteY11" fmla="*/ 44482 h 132492"/>
                  <a:gd name="connsiteX12" fmla="*/ 54483 w 92583"/>
                  <a:gd name="connsiteY12" fmla="*/ 44482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583" h="132492">
                    <a:moveTo>
                      <a:pt x="37624" y="132493"/>
                    </a:moveTo>
                    <a:lnTo>
                      <a:pt x="37624" y="89059"/>
                    </a:lnTo>
                    <a:cubicBezTo>
                      <a:pt x="70295" y="89916"/>
                      <a:pt x="92583" y="79438"/>
                      <a:pt x="92583" y="44958"/>
                    </a:cubicBezTo>
                    <a:cubicBezTo>
                      <a:pt x="92583" y="10477"/>
                      <a:pt x="67247" y="0"/>
                      <a:pt x="34385" y="0"/>
                    </a:cubicBez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close/>
                    <a:moveTo>
                      <a:pt x="54483" y="44482"/>
                    </a:moveTo>
                    <a:cubicBezTo>
                      <a:pt x="54483" y="54292"/>
                      <a:pt x="48006" y="59722"/>
                      <a:pt x="37624" y="59246"/>
                    </a:cubicBezTo>
                    <a:lnTo>
                      <a:pt x="37624" y="28670"/>
                    </a:lnTo>
                    <a:lnTo>
                      <a:pt x="40386" y="28480"/>
                    </a:lnTo>
                    <a:cubicBezTo>
                      <a:pt x="49625" y="28480"/>
                      <a:pt x="54483" y="36004"/>
                      <a:pt x="54483" y="44482"/>
                    </a:cubicBezTo>
                    <a:lnTo>
                      <a:pt x="54483" y="4448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A27FC0D-B8FA-4DB8-8C87-99D269B33EB2}"/>
                  </a:ext>
                </a:extLst>
              </p:cNvPr>
              <p:cNvSpPr/>
              <p:nvPr/>
            </p:nvSpPr>
            <p:spPr>
              <a:xfrm>
                <a:off x="4645437" y="2804445"/>
                <a:ext cx="37718" cy="132492"/>
              </a:xfrm>
              <a:custGeom>
                <a:avLst/>
                <a:gdLst>
                  <a:gd name="connsiteX0" fmla="*/ 37719 w 37718"/>
                  <a:gd name="connsiteY0" fmla="*/ 132493 h 132492"/>
                  <a:gd name="connsiteX1" fmla="*/ 37719 w 37718"/>
                  <a:gd name="connsiteY1" fmla="*/ 0 h 132492"/>
                  <a:gd name="connsiteX2" fmla="*/ 0 w 37718"/>
                  <a:gd name="connsiteY2" fmla="*/ 0 h 132492"/>
                  <a:gd name="connsiteX3" fmla="*/ 0 w 37718"/>
                  <a:gd name="connsiteY3" fmla="*/ 132493 h 132492"/>
                  <a:gd name="connsiteX4" fmla="*/ 37719 w 37718"/>
                  <a:gd name="connsiteY4" fmla="*/ 132493 h 132492"/>
                  <a:gd name="connsiteX5" fmla="*/ 37719 w 37718"/>
                  <a:gd name="connsiteY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718" h="132492">
                    <a:moveTo>
                      <a:pt x="37719" y="132493"/>
                    </a:move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7E35E32-4344-4468-8A9D-EAB4D88F9C55}"/>
                  </a:ext>
                </a:extLst>
              </p:cNvPr>
              <p:cNvSpPr/>
              <p:nvPr/>
            </p:nvSpPr>
            <p:spPr>
              <a:xfrm>
                <a:off x="4693253" y="2804445"/>
                <a:ext cx="98393" cy="132492"/>
              </a:xfrm>
              <a:custGeom>
                <a:avLst/>
                <a:gdLst>
                  <a:gd name="connsiteX0" fmla="*/ 0 w 98393"/>
                  <a:gd name="connsiteY0" fmla="*/ 132493 h 132492"/>
                  <a:gd name="connsiteX1" fmla="*/ 36195 w 98393"/>
                  <a:gd name="connsiteY1" fmla="*/ 132493 h 132492"/>
                  <a:gd name="connsiteX2" fmla="*/ 36195 w 98393"/>
                  <a:gd name="connsiteY2" fmla="*/ 93726 h 132492"/>
                  <a:gd name="connsiteX3" fmla="*/ 33623 w 98393"/>
                  <a:gd name="connsiteY3" fmla="*/ 56483 h 132492"/>
                  <a:gd name="connsiteX4" fmla="*/ 34004 w 98393"/>
                  <a:gd name="connsiteY4" fmla="*/ 56102 h 132492"/>
                  <a:gd name="connsiteX5" fmla="*/ 62103 w 98393"/>
                  <a:gd name="connsiteY5" fmla="*/ 132493 h 132492"/>
                  <a:gd name="connsiteX6" fmla="*/ 98393 w 98393"/>
                  <a:gd name="connsiteY6" fmla="*/ 132493 h 132492"/>
                  <a:gd name="connsiteX7" fmla="*/ 98393 w 98393"/>
                  <a:gd name="connsiteY7" fmla="*/ 0 h 132492"/>
                  <a:gd name="connsiteX8" fmla="*/ 62103 w 98393"/>
                  <a:gd name="connsiteY8" fmla="*/ 0 h 132492"/>
                  <a:gd name="connsiteX9" fmla="*/ 62103 w 98393"/>
                  <a:gd name="connsiteY9" fmla="*/ 33719 h 132492"/>
                  <a:gd name="connsiteX10" fmla="*/ 66389 w 98393"/>
                  <a:gd name="connsiteY10" fmla="*/ 79343 h 132492"/>
                  <a:gd name="connsiteX11" fmla="*/ 66008 w 98393"/>
                  <a:gd name="connsiteY11" fmla="*/ 79724 h 132492"/>
                  <a:gd name="connsiteX12" fmla="*/ 35814 w 98393"/>
                  <a:gd name="connsiteY12" fmla="*/ 0 h 132492"/>
                  <a:gd name="connsiteX13" fmla="*/ 0 w 98393"/>
                  <a:gd name="connsiteY13" fmla="*/ 0 h 132492"/>
                  <a:gd name="connsiteX14" fmla="*/ 0 w 98393"/>
                  <a:gd name="connsiteY14" fmla="*/ 132493 h 132492"/>
                  <a:gd name="connsiteX15" fmla="*/ 0 w 98393"/>
                  <a:gd name="connsiteY1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8393" h="132492">
                    <a:moveTo>
                      <a:pt x="0" y="132493"/>
                    </a:moveTo>
                    <a:lnTo>
                      <a:pt x="36195" y="132493"/>
                    </a:lnTo>
                    <a:lnTo>
                      <a:pt x="36195" y="93726"/>
                    </a:lnTo>
                    <a:cubicBezTo>
                      <a:pt x="36195" y="81248"/>
                      <a:pt x="34576" y="68961"/>
                      <a:pt x="33623" y="56483"/>
                    </a:cubicBezTo>
                    <a:lnTo>
                      <a:pt x="34004" y="56102"/>
                    </a:lnTo>
                    <a:lnTo>
                      <a:pt x="62103" y="132493"/>
                    </a:lnTo>
                    <a:lnTo>
                      <a:pt x="98393" y="132493"/>
                    </a:lnTo>
                    <a:lnTo>
                      <a:pt x="98393" y="0"/>
                    </a:lnTo>
                    <a:lnTo>
                      <a:pt x="62103" y="0"/>
                    </a:lnTo>
                    <a:lnTo>
                      <a:pt x="62103" y="33719"/>
                    </a:lnTo>
                    <a:cubicBezTo>
                      <a:pt x="62103" y="48958"/>
                      <a:pt x="64865" y="64103"/>
                      <a:pt x="66389" y="79343"/>
                    </a:cubicBezTo>
                    <a:lnTo>
                      <a:pt x="66008" y="79724"/>
                    </a:lnTo>
                    <a:lnTo>
                      <a:pt x="35814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0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775732C-C4D8-46D8-8FD0-E718AB3136F3}"/>
                  </a:ext>
                </a:extLst>
              </p:cNvPr>
              <p:cNvSpPr/>
              <p:nvPr/>
            </p:nvSpPr>
            <p:spPr>
              <a:xfrm>
                <a:off x="4797742" y="2802159"/>
                <a:ext cx="104679" cy="137064"/>
              </a:xfrm>
              <a:custGeom>
                <a:avLst/>
                <a:gdLst>
                  <a:gd name="connsiteX0" fmla="*/ 52007 w 104679"/>
                  <a:gd name="connsiteY0" fmla="*/ 58198 h 137064"/>
                  <a:gd name="connsiteX1" fmla="*/ 52007 w 104679"/>
                  <a:gd name="connsiteY1" fmla="*/ 86106 h 137064"/>
                  <a:gd name="connsiteX2" fmla="*/ 65913 w 104679"/>
                  <a:gd name="connsiteY2" fmla="*/ 86106 h 137064"/>
                  <a:gd name="connsiteX3" fmla="*/ 52959 w 104679"/>
                  <a:gd name="connsiteY3" fmla="*/ 105061 h 137064"/>
                  <a:gd name="connsiteX4" fmla="*/ 38481 w 104679"/>
                  <a:gd name="connsiteY4" fmla="*/ 72390 h 137064"/>
                  <a:gd name="connsiteX5" fmla="*/ 54388 w 104679"/>
                  <a:gd name="connsiteY5" fmla="*/ 32004 h 137064"/>
                  <a:gd name="connsiteX6" fmla="*/ 65056 w 104679"/>
                  <a:gd name="connsiteY6" fmla="*/ 45530 h 137064"/>
                  <a:gd name="connsiteX7" fmla="*/ 101537 w 104679"/>
                  <a:gd name="connsiteY7" fmla="*/ 32671 h 137064"/>
                  <a:gd name="connsiteX8" fmla="*/ 54007 w 104679"/>
                  <a:gd name="connsiteY8" fmla="*/ 0 h 137064"/>
                  <a:gd name="connsiteX9" fmla="*/ 0 w 104679"/>
                  <a:gd name="connsiteY9" fmla="*/ 69247 h 137064"/>
                  <a:gd name="connsiteX10" fmla="*/ 54388 w 104679"/>
                  <a:gd name="connsiteY10" fmla="*/ 137065 h 137064"/>
                  <a:gd name="connsiteX11" fmla="*/ 104680 w 104679"/>
                  <a:gd name="connsiteY11" fmla="*/ 63818 h 137064"/>
                  <a:gd name="connsiteX12" fmla="*/ 104489 w 104679"/>
                  <a:gd name="connsiteY12" fmla="*/ 58198 h 137064"/>
                  <a:gd name="connsiteX13" fmla="*/ 51911 w 104679"/>
                  <a:gd name="connsiteY13" fmla="*/ 58198 h 13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679" h="137064">
                    <a:moveTo>
                      <a:pt x="52007" y="58198"/>
                    </a:moveTo>
                    <a:lnTo>
                      <a:pt x="52007" y="86106"/>
                    </a:lnTo>
                    <a:lnTo>
                      <a:pt x="65913" y="86106"/>
                    </a:lnTo>
                    <a:cubicBezTo>
                      <a:pt x="66104" y="93821"/>
                      <a:pt x="62960" y="105061"/>
                      <a:pt x="52959" y="105061"/>
                    </a:cubicBezTo>
                    <a:cubicBezTo>
                      <a:pt x="38291" y="105061"/>
                      <a:pt x="39053" y="81915"/>
                      <a:pt x="38481" y="72390"/>
                    </a:cubicBezTo>
                    <a:cubicBezTo>
                      <a:pt x="38481" y="62389"/>
                      <a:pt x="37052" y="32004"/>
                      <a:pt x="54388" y="32004"/>
                    </a:cubicBezTo>
                    <a:cubicBezTo>
                      <a:pt x="61055" y="32004"/>
                      <a:pt x="64770" y="40291"/>
                      <a:pt x="65056" y="45530"/>
                    </a:cubicBezTo>
                    <a:lnTo>
                      <a:pt x="101537" y="32671"/>
                    </a:lnTo>
                    <a:cubicBezTo>
                      <a:pt x="93440" y="13526"/>
                      <a:pt x="76581" y="0"/>
                      <a:pt x="54007" y="0"/>
                    </a:cubicBezTo>
                    <a:cubicBezTo>
                      <a:pt x="13145" y="0"/>
                      <a:pt x="0" y="36386"/>
                      <a:pt x="0" y="69247"/>
                    </a:cubicBezTo>
                    <a:cubicBezTo>
                      <a:pt x="0" y="102108"/>
                      <a:pt x="13335" y="137065"/>
                      <a:pt x="54388" y="137065"/>
                    </a:cubicBezTo>
                    <a:cubicBezTo>
                      <a:pt x="98012" y="137065"/>
                      <a:pt x="104680" y="96488"/>
                      <a:pt x="104680" y="63818"/>
                    </a:cubicBezTo>
                    <a:lnTo>
                      <a:pt x="104489" y="58198"/>
                    </a:lnTo>
                    <a:lnTo>
                      <a:pt x="51911" y="5819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</p:grpSp>
      </p:grp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BD9D99B5-E1BA-5291-82AC-D3E8585BC0E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6D2CEA9-C26D-468E-931E-70E36C7E8D5C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E9BCAAAF-7127-4204-66F1-92B162624E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 hidden="1">
            <a:extLst>
              <a:ext uri="{FF2B5EF4-FFF2-40B4-BE49-F238E27FC236}">
                <a16:creationId xmlns:a16="http://schemas.microsoft.com/office/drawing/2014/main" id="{DD3F4C39-1C44-4535-5B5E-FD65845656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C3BD5D-B2FF-1B62-288E-581C318EDF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9401" y="1075669"/>
            <a:ext cx="4714875" cy="75247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78AAF30-0B48-9B65-EA53-34D0A00540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8188" y="1919062"/>
            <a:ext cx="3619500" cy="7429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244C848-DDF4-1662-07CE-C5B62DE9CA2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525" y="2786062"/>
            <a:ext cx="3762375" cy="70485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589E92F-42CF-56A1-0319-AB2C76D51D3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0000" y="3562575"/>
            <a:ext cx="4181475" cy="70485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1973473-A750-F59D-E834-5FBCB0E8DDA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8100" y="4342725"/>
            <a:ext cx="3990975" cy="70485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29C88B85-93EE-42C0-00A5-B4828CBDB784}"/>
              </a:ext>
            </a:extLst>
          </p:cNvPr>
          <p:cNvSpPr/>
          <p:nvPr userDrawn="1"/>
        </p:nvSpPr>
        <p:spPr>
          <a:xfrm>
            <a:off x="0" y="0"/>
            <a:ext cx="720000" cy="686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da-DK" sz="1800" dirty="0" err="1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B0D2E8-857A-455B-A9AE-2C3A1319B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760000"/>
            <a:ext cx="10764000" cy="396000"/>
          </a:xfrm>
        </p:spPr>
        <p:txBody>
          <a:bodyPr anchor="b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52590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3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8" fill="hold" nodeType="afterEffect" p14:presetBounceEnd="3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3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nodeType="withEffect" p14:presetBounceEnd="3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2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5EA6647-E223-DBD4-7D05-6CB0663873CC}"/>
              </a:ext>
            </a:extLst>
          </p:cNvPr>
          <p:cNvSpPr/>
          <p:nvPr userDrawn="1"/>
        </p:nvSpPr>
        <p:spPr>
          <a:xfrm>
            <a:off x="240000" y="240000"/>
            <a:ext cx="11712000" cy="6384000"/>
          </a:xfrm>
          <a:custGeom>
            <a:avLst/>
            <a:gdLst>
              <a:gd name="connsiteX0" fmla="*/ 0 w 8784000"/>
              <a:gd name="connsiteY0" fmla="*/ 0 h 4788000"/>
              <a:gd name="connsiteX1" fmla="*/ 8208000 w 8784000"/>
              <a:gd name="connsiteY1" fmla="*/ 0 h 4788000"/>
              <a:gd name="connsiteX2" fmla="*/ 8208000 w 8784000"/>
              <a:gd name="connsiteY2" fmla="*/ 468000 h 4788000"/>
              <a:gd name="connsiteX3" fmla="*/ 8244000 w 8784000"/>
              <a:gd name="connsiteY3" fmla="*/ 468000 h 4788000"/>
              <a:gd name="connsiteX4" fmla="*/ 8316000 w 8784000"/>
              <a:gd name="connsiteY4" fmla="*/ 468000 h 4788000"/>
              <a:gd name="connsiteX5" fmla="*/ 8388000 w 8784000"/>
              <a:gd name="connsiteY5" fmla="*/ 468000 h 4788000"/>
              <a:gd name="connsiteX6" fmla="*/ 8784000 w 8784000"/>
              <a:gd name="connsiteY6" fmla="*/ 468000 h 4788000"/>
              <a:gd name="connsiteX7" fmla="*/ 8784000 w 8784000"/>
              <a:gd name="connsiteY7" fmla="*/ 4788000 h 4788000"/>
              <a:gd name="connsiteX8" fmla="*/ 0 w 8784000"/>
              <a:gd name="connsiteY8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208000" y="0"/>
                </a:lnTo>
                <a:lnTo>
                  <a:pt x="8208000" y="468000"/>
                </a:lnTo>
                <a:lnTo>
                  <a:pt x="8244000" y="468000"/>
                </a:lnTo>
                <a:lnTo>
                  <a:pt x="8316000" y="468000"/>
                </a:lnTo>
                <a:lnTo>
                  <a:pt x="8388000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493C8-11A8-47CA-B021-D0EE4C195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962A85EC-A259-FBA7-2BB7-D4F4D0C9A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083E-2D33-4C92-B191-4DFA8F30112D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74661E95-F2C3-90DD-AD3C-97DEB77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6FE93516-B537-C8A5-892A-3AC8F1AC1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289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CA254690-EDB2-5860-5E17-6EFE67081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947E3-3C72-49FB-B5C9-0131B9F9C013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F8A9CE34-CD94-7252-406C-C28C497CE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9FF31637-CFC7-F32F-D9F0-682093C39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5432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1302F78-C5FC-6D21-A438-0F6FDEE0E2A5}"/>
              </a:ext>
            </a:extLst>
          </p:cNvPr>
          <p:cNvSpPr/>
          <p:nvPr userDrawn="1"/>
        </p:nvSpPr>
        <p:spPr>
          <a:xfrm>
            <a:off x="240000" y="240000"/>
            <a:ext cx="11712000" cy="6384000"/>
          </a:xfrm>
          <a:custGeom>
            <a:avLst/>
            <a:gdLst>
              <a:gd name="connsiteX0" fmla="*/ 0 w 8784000"/>
              <a:gd name="connsiteY0" fmla="*/ 0 h 4788000"/>
              <a:gd name="connsiteX1" fmla="*/ 8208000 w 8784000"/>
              <a:gd name="connsiteY1" fmla="*/ 0 h 4788000"/>
              <a:gd name="connsiteX2" fmla="*/ 8208000 w 8784000"/>
              <a:gd name="connsiteY2" fmla="*/ 468000 h 4788000"/>
              <a:gd name="connsiteX3" fmla="*/ 8244000 w 8784000"/>
              <a:gd name="connsiteY3" fmla="*/ 468000 h 4788000"/>
              <a:gd name="connsiteX4" fmla="*/ 8316000 w 8784000"/>
              <a:gd name="connsiteY4" fmla="*/ 468000 h 4788000"/>
              <a:gd name="connsiteX5" fmla="*/ 8388000 w 8784000"/>
              <a:gd name="connsiteY5" fmla="*/ 468000 h 4788000"/>
              <a:gd name="connsiteX6" fmla="*/ 8784000 w 8784000"/>
              <a:gd name="connsiteY6" fmla="*/ 468000 h 4788000"/>
              <a:gd name="connsiteX7" fmla="*/ 8784000 w 8784000"/>
              <a:gd name="connsiteY7" fmla="*/ 4788000 h 4788000"/>
              <a:gd name="connsiteX8" fmla="*/ 0 w 8784000"/>
              <a:gd name="connsiteY8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208000" y="0"/>
                </a:lnTo>
                <a:lnTo>
                  <a:pt x="8208000" y="468000"/>
                </a:lnTo>
                <a:lnTo>
                  <a:pt x="8244000" y="468000"/>
                </a:lnTo>
                <a:lnTo>
                  <a:pt x="8316000" y="468000"/>
                </a:lnTo>
                <a:lnTo>
                  <a:pt x="8388000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83235735-3752-82F8-698E-04119C9B4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C90C-FCAB-420C-8AC1-ACBB8E3FD3C2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8B9638F3-BB97-E9BC-3874-7C1F72DDD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B2279346-645D-4159-0A96-049E19F4C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339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1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7" name="Picture Placeholder 1">
            <a:extLst>
              <a:ext uri="{FF2B5EF4-FFF2-40B4-BE49-F238E27FC236}">
                <a16:creationId xmlns:a16="http://schemas.microsoft.com/office/drawing/2014/main" id="{86B5C644-449A-5DBA-05A4-FE05E6320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1403350"/>
            <a:ext cx="10764000" cy="478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8" name="Date Placeholder 7" hidden="1">
            <a:extLst>
              <a:ext uri="{FF2B5EF4-FFF2-40B4-BE49-F238E27FC236}">
                <a16:creationId xmlns:a16="http://schemas.microsoft.com/office/drawing/2014/main" id="{BB65D428-FEF8-396F-AA70-C6E5B3E714D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2FA23231-2CE3-4689-9232-81C9FF42D9B2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31688A34-32C8-A98C-7A99-0BB4F8B6632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BA5FCA71-C360-E6FD-4920-10E9F6E6CBA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314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2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7" name="Picture Placeholder 1">
            <a:extLst>
              <a:ext uri="{FF2B5EF4-FFF2-40B4-BE49-F238E27FC236}">
                <a16:creationId xmlns:a16="http://schemas.microsoft.com/office/drawing/2014/main" id="{86B5C644-449A-5DBA-05A4-FE05E6320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1403350"/>
            <a:ext cx="5256000" cy="478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848E0C43-DA79-F0AA-C47B-D68477509B2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28000" y="1403350"/>
            <a:ext cx="5256000" cy="478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8" name="Date Placeholder 7" hidden="1">
            <a:extLst>
              <a:ext uri="{FF2B5EF4-FFF2-40B4-BE49-F238E27FC236}">
                <a16:creationId xmlns:a16="http://schemas.microsoft.com/office/drawing/2014/main" id="{BB65D428-FEF8-396F-AA70-C6E5B3E714D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2FA23231-2CE3-4689-9232-81C9FF42D9B2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31688A34-32C8-A98C-7A99-0BB4F8B6632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BA5FCA71-C360-E6FD-4920-10E9F6E6CBA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4487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3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7" name="Picture Placeholder 1">
            <a:extLst>
              <a:ext uri="{FF2B5EF4-FFF2-40B4-BE49-F238E27FC236}">
                <a16:creationId xmlns:a16="http://schemas.microsoft.com/office/drawing/2014/main" id="{86B5C644-449A-5DBA-05A4-FE05E6320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1403350"/>
            <a:ext cx="3420000" cy="478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8FF0D4A3-3E96-241D-E052-6B02A3DC615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92000" y="1403350"/>
            <a:ext cx="3420000" cy="478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848E0C43-DA79-F0AA-C47B-D68477509B2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64000" y="1403350"/>
            <a:ext cx="3420000" cy="478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8" name="Date Placeholder 7" hidden="1">
            <a:extLst>
              <a:ext uri="{FF2B5EF4-FFF2-40B4-BE49-F238E27FC236}">
                <a16:creationId xmlns:a16="http://schemas.microsoft.com/office/drawing/2014/main" id="{BB65D428-FEF8-396F-AA70-C6E5B3E714D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2FA23231-2CE3-4689-9232-81C9FF42D9B2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31688A34-32C8-A98C-7A99-0BB4F8B6632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BA5FCA71-C360-E6FD-4920-10E9F6E6CBA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3582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4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4" name="Picture Placeholder 1">
            <a:extLst>
              <a:ext uri="{FF2B5EF4-FFF2-40B4-BE49-F238E27FC236}">
                <a16:creationId xmlns:a16="http://schemas.microsoft.com/office/drawing/2014/main" id="{A7DA2139-4A70-09BE-7D48-4EA150B2AD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1403350"/>
            <a:ext cx="5256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A880443-0CF0-4B0C-A911-05D29F7EFB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20000" y="3924000"/>
            <a:ext cx="5256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11B6CC29-3935-42DC-AA97-3DE432CFDBA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28000" y="1403350"/>
            <a:ext cx="5256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97EB4EA-5BAF-A057-6A57-8E0BB3D3DAD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28000" y="3924000"/>
            <a:ext cx="5256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6F493FF4-BC02-8E7E-E706-714112944AC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84515D40-4A1C-47EE-9439-DAE1E332A7E2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FBB60049-A390-A9D2-4301-74F3B544B70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 hidden="1">
            <a:extLst>
              <a:ext uri="{FF2B5EF4-FFF2-40B4-BE49-F238E27FC236}">
                <a16:creationId xmlns:a16="http://schemas.microsoft.com/office/drawing/2014/main" id="{DBBC5CFB-E93B-33E9-F5AB-2FFB976F05C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80087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6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5" name="Picture Placeholder 1">
            <a:extLst>
              <a:ext uri="{FF2B5EF4-FFF2-40B4-BE49-F238E27FC236}">
                <a16:creationId xmlns:a16="http://schemas.microsoft.com/office/drawing/2014/main" id="{BBA7AE4F-AF70-8976-0B47-83401139D4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1403350"/>
            <a:ext cx="3420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F500E0F-B9FC-1386-4628-3200DDB9DC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20000" y="3924000"/>
            <a:ext cx="3420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F387A09D-A443-9780-8467-858C7752F70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92000" y="1403350"/>
            <a:ext cx="3420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8FC5134-4E85-4F85-5038-BD9CF44D1D9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92000" y="3924000"/>
            <a:ext cx="3420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90B22052-CCB3-30E7-5512-9EC2648C8EA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64000" y="1403350"/>
            <a:ext cx="3420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CB468D7B-F0B6-95EC-4F47-B33447333E4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64000" y="3924000"/>
            <a:ext cx="3420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E431AE3B-24BE-4378-EBDA-F04937CD680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4E822E6-78F9-4F08-8333-42EFDABEE5D6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3E52161F-CA13-AC11-25D4-BCB1C6179C9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6" name="Slide Number Placeholder 25" hidden="1">
            <a:extLst>
              <a:ext uri="{FF2B5EF4-FFF2-40B4-BE49-F238E27FC236}">
                <a16:creationId xmlns:a16="http://schemas.microsoft.com/office/drawing/2014/main" id="{FEBFF489-D630-6338-7BE9-A6B9B44478A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95167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8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8" name="Picture Placeholder 1">
            <a:extLst>
              <a:ext uri="{FF2B5EF4-FFF2-40B4-BE49-F238E27FC236}">
                <a16:creationId xmlns:a16="http://schemas.microsoft.com/office/drawing/2014/main" id="{2BAA214B-A567-6AE3-7102-B075B43E4B3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000" y="1403350"/>
            <a:ext cx="2502000" cy="226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DC88DB5B-10EE-973D-2E0D-2553BE53915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000" y="3924000"/>
            <a:ext cx="2502000" cy="226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B1A68ED5-99C6-9D41-6223-42556D7596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74000" y="1403350"/>
            <a:ext cx="2502000" cy="226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750404A0-C891-EB31-8E6F-72BA8552962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74000" y="3924000"/>
            <a:ext cx="2502000" cy="226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A989E2BC-7ECE-127B-1963-A513D55900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28000" y="1403350"/>
            <a:ext cx="2502000" cy="226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03FD1526-D04D-4EEE-F2B7-3D5B795D3A9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28000" y="3924000"/>
            <a:ext cx="2502000" cy="226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5193A30F-71D4-EAC2-4C40-421CAADF186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982000" y="1403350"/>
            <a:ext cx="2502000" cy="226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8D9F5118-DAFD-9328-35E6-E9007EC0C49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982000" y="3924000"/>
            <a:ext cx="2502000" cy="226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9" name="Date Placeholder 28" hidden="1">
            <a:extLst>
              <a:ext uri="{FF2B5EF4-FFF2-40B4-BE49-F238E27FC236}">
                <a16:creationId xmlns:a16="http://schemas.microsoft.com/office/drawing/2014/main" id="{E3FC54CF-86D3-C797-F0B8-920253A577F1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4CB4A796-18E1-4A7A-B927-253CF1BCD786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30" name="Footer Placeholder 29" hidden="1">
            <a:extLst>
              <a:ext uri="{FF2B5EF4-FFF2-40B4-BE49-F238E27FC236}">
                <a16:creationId xmlns:a16="http://schemas.microsoft.com/office/drawing/2014/main" id="{A1A8091B-FC17-2345-D969-26BBE2F8748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1" name="Slide Number Placeholder 30" hidden="1">
            <a:extLst>
              <a:ext uri="{FF2B5EF4-FFF2-40B4-BE49-F238E27FC236}">
                <a16:creationId xmlns:a16="http://schemas.microsoft.com/office/drawing/2014/main" id="{7368DF05-A2CB-04B5-8EA2-A55A1ED9C843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77819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10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8" name="Picture Placeholder 1">
            <a:extLst>
              <a:ext uri="{FF2B5EF4-FFF2-40B4-BE49-F238E27FC236}">
                <a16:creationId xmlns:a16="http://schemas.microsoft.com/office/drawing/2014/main" id="{AB149D8C-19A2-5241-8F13-163F1034D2E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20000" y="1403350"/>
            <a:ext cx="1951200" cy="226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091D645B-71EF-B9DB-D2F2-00A068E8F8C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720000" y="3924000"/>
            <a:ext cx="1951200" cy="226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ADFB7B15-7432-A50A-46DC-613A59DD4E16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2923200" y="1403350"/>
            <a:ext cx="1951200" cy="226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8785817-52A8-B79C-6E6A-9746EBD7E0F4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2923200" y="3924000"/>
            <a:ext cx="1951200" cy="226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69E3809E-CA7E-61EE-77E8-DD792B78241B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126400" y="1403350"/>
            <a:ext cx="1951200" cy="226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F52AB3C1-158D-8E8E-41CD-368E8831FC2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5126400" y="3924000"/>
            <a:ext cx="1951200" cy="226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BCAE01DD-8321-BB80-B72D-EA761BF9C45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329600" y="1403350"/>
            <a:ext cx="1951200" cy="226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395BAC11-8EDA-80BC-8726-E6636E49341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329600" y="3924000"/>
            <a:ext cx="1951200" cy="226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46874AD4-0229-4171-AB48-8BE7D5B4FE7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9532800" y="1403350"/>
            <a:ext cx="1951200" cy="226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AE3F1675-6B0C-0651-55CC-74297ED8914A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532800" y="3924000"/>
            <a:ext cx="1951200" cy="226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C7C3D38C-3710-AC16-AB65-CE657780A6D3}"/>
              </a:ext>
            </a:extLst>
          </p:cNvPr>
          <p:cNvSpPr>
            <a:spLocks noGrp="1"/>
          </p:cNvSpPr>
          <p:nvPr>
            <p:ph type="dt" sz="half" idx="48"/>
          </p:nvPr>
        </p:nvSpPr>
        <p:spPr/>
        <p:txBody>
          <a:bodyPr/>
          <a:lstStyle/>
          <a:p>
            <a:fld id="{8211B89B-0472-47C9-9BAF-344AAE369CED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1CD14781-FD86-D74B-D247-C53A7EAE2882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0" name="Slide Number Placeholder 29" hidden="1">
            <a:extLst>
              <a:ext uri="{FF2B5EF4-FFF2-40B4-BE49-F238E27FC236}">
                <a16:creationId xmlns:a16="http://schemas.microsoft.com/office/drawing/2014/main" id="{D0EAA94C-8BBE-D1BE-7C59-C378E44A4CB7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8704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Frontpage s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C45CFC-CF93-43D1-8D88-6A0138832319}"/>
              </a:ext>
            </a:extLst>
          </p:cNvPr>
          <p:cNvSpPr/>
          <p:nvPr userDrawn="1"/>
        </p:nvSpPr>
        <p:spPr>
          <a:xfrm>
            <a:off x="0" y="0"/>
            <a:ext cx="12192000" cy="686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F2446D-D2B0-4C59-B739-52A3D854F44E}"/>
              </a:ext>
            </a:extLst>
          </p:cNvPr>
          <p:cNvSpPr txBox="1"/>
          <p:nvPr userDrawn="1"/>
        </p:nvSpPr>
        <p:spPr>
          <a:xfrm>
            <a:off x="9024000" y="384000"/>
            <a:ext cx="2783840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r">
              <a:buNone/>
            </a:pP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www.bws.net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43F482-1E4A-446E-97A7-33C236D6EE96}"/>
              </a:ext>
            </a:extLst>
          </p:cNvPr>
          <p:cNvGrpSpPr>
            <a:grpSpLocks/>
          </p:cNvGrpSpPr>
          <p:nvPr userDrawn="1"/>
        </p:nvGrpSpPr>
        <p:grpSpPr>
          <a:xfrm>
            <a:off x="10656000" y="5615845"/>
            <a:ext cx="1152000" cy="864000"/>
            <a:chOff x="5720394" y="3912651"/>
            <a:chExt cx="975359" cy="73418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FB8644-CFA5-47BF-BD1A-ADA0B4206CBF}"/>
                </a:ext>
              </a:extLst>
            </p:cNvPr>
            <p:cNvSpPr/>
            <p:nvPr/>
          </p:nvSpPr>
          <p:spPr>
            <a:xfrm>
              <a:off x="6390191" y="3912746"/>
              <a:ext cx="146494" cy="282225"/>
            </a:xfrm>
            <a:custGeom>
              <a:avLst/>
              <a:gdLst>
                <a:gd name="connsiteX0" fmla="*/ 190 w 146494"/>
                <a:gd name="connsiteY0" fmla="*/ 278987 h 282225"/>
                <a:gd name="connsiteX1" fmla="*/ 11525 w 146494"/>
                <a:gd name="connsiteY1" fmla="*/ 282035 h 282225"/>
                <a:gd name="connsiteX2" fmla="*/ 47720 w 146494"/>
                <a:gd name="connsiteY2" fmla="*/ 250317 h 282225"/>
                <a:gd name="connsiteX3" fmla="*/ 83725 w 146494"/>
                <a:gd name="connsiteY3" fmla="*/ 282226 h 282225"/>
                <a:gd name="connsiteX4" fmla="*/ 117539 w 146494"/>
                <a:gd name="connsiteY4" fmla="*/ 250317 h 282225"/>
                <a:gd name="connsiteX5" fmla="*/ 146494 w 146494"/>
                <a:gd name="connsiteY5" fmla="*/ 280892 h 282225"/>
                <a:gd name="connsiteX6" fmla="*/ 146494 w 146494"/>
                <a:gd name="connsiteY6" fmla="*/ 209169 h 282225"/>
                <a:gd name="connsiteX7" fmla="*/ 75724 w 146494"/>
                <a:gd name="connsiteY7" fmla="*/ 209169 h 282225"/>
                <a:gd name="connsiteX8" fmla="*/ 75724 w 146494"/>
                <a:gd name="connsiteY8" fmla="*/ 166497 h 282225"/>
                <a:gd name="connsiteX9" fmla="*/ 133921 w 146494"/>
                <a:gd name="connsiteY9" fmla="*/ 166497 h 282225"/>
                <a:gd name="connsiteX10" fmla="*/ 133921 w 146494"/>
                <a:gd name="connsiteY10" fmla="*/ 100489 h 282225"/>
                <a:gd name="connsiteX11" fmla="*/ 75724 w 146494"/>
                <a:gd name="connsiteY11" fmla="*/ 100489 h 282225"/>
                <a:gd name="connsiteX12" fmla="*/ 75724 w 146494"/>
                <a:gd name="connsiteY12" fmla="*/ 65437 h 282225"/>
                <a:gd name="connsiteX13" fmla="*/ 140589 w 146494"/>
                <a:gd name="connsiteY13" fmla="*/ 65437 h 282225"/>
                <a:gd name="connsiteX14" fmla="*/ 140589 w 146494"/>
                <a:gd name="connsiteY14" fmla="*/ 0 h 282225"/>
                <a:gd name="connsiteX15" fmla="*/ 0 w 146494"/>
                <a:gd name="connsiteY15" fmla="*/ 0 h 282225"/>
                <a:gd name="connsiteX16" fmla="*/ 190 w 146494"/>
                <a:gd name="connsiteY16" fmla="*/ 278987 h 282225"/>
                <a:gd name="connsiteX17" fmla="*/ 190 w 146494"/>
                <a:gd name="connsiteY17" fmla="*/ 278987 h 28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6494" h="282225">
                  <a:moveTo>
                    <a:pt x="190" y="278987"/>
                  </a:moveTo>
                  <a:cubicBezTo>
                    <a:pt x="3524" y="280607"/>
                    <a:pt x="7144" y="281750"/>
                    <a:pt x="11525" y="282035"/>
                  </a:cubicBezTo>
                  <a:cubicBezTo>
                    <a:pt x="29623" y="283274"/>
                    <a:pt x="47720" y="269558"/>
                    <a:pt x="47720" y="250317"/>
                  </a:cubicBezTo>
                  <a:cubicBezTo>
                    <a:pt x="47720" y="269558"/>
                    <a:pt x="63627" y="282226"/>
                    <a:pt x="83725" y="282226"/>
                  </a:cubicBezTo>
                  <a:cubicBezTo>
                    <a:pt x="103823" y="282226"/>
                    <a:pt x="117539" y="269653"/>
                    <a:pt x="117539" y="250317"/>
                  </a:cubicBezTo>
                  <a:cubicBezTo>
                    <a:pt x="117539" y="267557"/>
                    <a:pt x="130016" y="278035"/>
                    <a:pt x="146494" y="280892"/>
                  </a:cubicBezTo>
                  <a:lnTo>
                    <a:pt x="146494" y="209169"/>
                  </a:lnTo>
                  <a:lnTo>
                    <a:pt x="75724" y="209169"/>
                  </a:lnTo>
                  <a:lnTo>
                    <a:pt x="75724" y="166497"/>
                  </a:lnTo>
                  <a:lnTo>
                    <a:pt x="133921" y="166497"/>
                  </a:lnTo>
                  <a:lnTo>
                    <a:pt x="133921" y="100489"/>
                  </a:lnTo>
                  <a:lnTo>
                    <a:pt x="75724" y="100489"/>
                  </a:lnTo>
                  <a:lnTo>
                    <a:pt x="75724" y="65437"/>
                  </a:lnTo>
                  <a:lnTo>
                    <a:pt x="140589" y="65437"/>
                  </a:lnTo>
                  <a:lnTo>
                    <a:pt x="140589" y="0"/>
                  </a:lnTo>
                  <a:lnTo>
                    <a:pt x="0" y="0"/>
                  </a:lnTo>
                  <a:lnTo>
                    <a:pt x="190" y="278987"/>
                  </a:lnTo>
                  <a:lnTo>
                    <a:pt x="190" y="2789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F767E1-AF76-4302-8369-E066E27DC746}"/>
                </a:ext>
              </a:extLst>
            </p:cNvPr>
            <p:cNvSpPr/>
            <p:nvPr/>
          </p:nvSpPr>
          <p:spPr>
            <a:xfrm>
              <a:off x="5999952" y="4206592"/>
              <a:ext cx="482917" cy="279844"/>
            </a:xfrm>
            <a:custGeom>
              <a:avLst/>
              <a:gdLst>
                <a:gd name="connsiteX0" fmla="*/ 342424 w 482917"/>
                <a:gd name="connsiteY0" fmla="*/ 68485 h 279844"/>
                <a:gd name="connsiteX1" fmla="*/ 342424 w 482917"/>
                <a:gd name="connsiteY1" fmla="*/ 279845 h 279844"/>
                <a:gd name="connsiteX2" fmla="*/ 482918 w 482917"/>
                <a:gd name="connsiteY2" fmla="*/ 279845 h 279844"/>
                <a:gd name="connsiteX3" fmla="*/ 482918 w 482917"/>
                <a:gd name="connsiteY3" fmla="*/ 213836 h 279844"/>
                <a:gd name="connsiteX4" fmla="*/ 418052 w 482917"/>
                <a:gd name="connsiteY4" fmla="*/ 213836 h 279844"/>
                <a:gd name="connsiteX5" fmla="*/ 418052 w 482917"/>
                <a:gd name="connsiteY5" fmla="*/ 171164 h 279844"/>
                <a:gd name="connsiteX6" fmla="*/ 476250 w 482917"/>
                <a:gd name="connsiteY6" fmla="*/ 171164 h 279844"/>
                <a:gd name="connsiteX7" fmla="*/ 476250 w 482917"/>
                <a:gd name="connsiteY7" fmla="*/ 105156 h 279844"/>
                <a:gd name="connsiteX8" fmla="*/ 418052 w 482917"/>
                <a:gd name="connsiteY8" fmla="*/ 105156 h 279844"/>
                <a:gd name="connsiteX9" fmla="*/ 418052 w 482917"/>
                <a:gd name="connsiteY9" fmla="*/ 70104 h 279844"/>
                <a:gd name="connsiteX10" fmla="*/ 482918 w 482917"/>
                <a:gd name="connsiteY10" fmla="*/ 70104 h 279844"/>
                <a:gd name="connsiteX11" fmla="*/ 482918 w 482917"/>
                <a:gd name="connsiteY11" fmla="*/ 12097 h 279844"/>
                <a:gd name="connsiteX12" fmla="*/ 473393 w 482917"/>
                <a:gd name="connsiteY12" fmla="*/ 13525 h 279844"/>
                <a:gd name="connsiteX13" fmla="*/ 437483 w 482917"/>
                <a:gd name="connsiteY13" fmla="*/ 0 h 279844"/>
                <a:gd name="connsiteX14" fmla="*/ 405765 w 482917"/>
                <a:gd name="connsiteY14" fmla="*/ 13621 h 279844"/>
                <a:gd name="connsiteX15" fmla="*/ 367379 w 482917"/>
                <a:gd name="connsiteY15" fmla="*/ 95 h 279844"/>
                <a:gd name="connsiteX16" fmla="*/ 333851 w 482917"/>
                <a:gd name="connsiteY16" fmla="*/ 13621 h 279844"/>
                <a:gd name="connsiteX17" fmla="*/ 297942 w 482917"/>
                <a:gd name="connsiteY17" fmla="*/ 95 h 279844"/>
                <a:gd name="connsiteX18" fmla="*/ 262890 w 482917"/>
                <a:gd name="connsiteY18" fmla="*/ 14573 h 279844"/>
                <a:gd name="connsiteX19" fmla="*/ 227838 w 482917"/>
                <a:gd name="connsiteY19" fmla="*/ 95 h 279844"/>
                <a:gd name="connsiteX20" fmla="*/ 194310 w 482917"/>
                <a:gd name="connsiteY20" fmla="*/ 13621 h 279844"/>
                <a:gd name="connsiteX21" fmla="*/ 158401 w 482917"/>
                <a:gd name="connsiteY21" fmla="*/ 95 h 279844"/>
                <a:gd name="connsiteX22" fmla="*/ 123349 w 482917"/>
                <a:gd name="connsiteY22" fmla="*/ 14573 h 279844"/>
                <a:gd name="connsiteX23" fmla="*/ 88392 w 482917"/>
                <a:gd name="connsiteY23" fmla="*/ 95 h 279844"/>
                <a:gd name="connsiteX24" fmla="*/ 65818 w 482917"/>
                <a:gd name="connsiteY24" fmla="*/ 11335 h 279844"/>
                <a:gd name="connsiteX25" fmla="*/ 0 w 482917"/>
                <a:gd name="connsiteY25" fmla="*/ 279845 h 279844"/>
                <a:gd name="connsiteX26" fmla="*/ 77914 w 482917"/>
                <a:gd name="connsiteY26" fmla="*/ 279845 h 279844"/>
                <a:gd name="connsiteX27" fmla="*/ 84201 w 482917"/>
                <a:gd name="connsiteY27" fmla="*/ 243840 h 279844"/>
                <a:gd name="connsiteX28" fmla="*/ 134969 w 482917"/>
                <a:gd name="connsiteY28" fmla="*/ 243840 h 279844"/>
                <a:gd name="connsiteX29" fmla="*/ 140494 w 482917"/>
                <a:gd name="connsiteY29" fmla="*/ 279845 h 279844"/>
                <a:gd name="connsiteX30" fmla="*/ 218789 w 482917"/>
                <a:gd name="connsiteY30" fmla="*/ 279845 h 279844"/>
                <a:gd name="connsiteX31" fmla="*/ 173831 w 482917"/>
                <a:gd name="connsiteY31" fmla="*/ 68485 h 279844"/>
                <a:gd name="connsiteX32" fmla="*/ 225742 w 482917"/>
                <a:gd name="connsiteY32" fmla="*/ 68485 h 279844"/>
                <a:gd name="connsiteX33" fmla="*/ 225742 w 482917"/>
                <a:gd name="connsiteY33" fmla="*/ 279845 h 279844"/>
                <a:gd name="connsiteX34" fmla="*/ 301371 w 482917"/>
                <a:gd name="connsiteY34" fmla="*/ 279845 h 279844"/>
                <a:gd name="connsiteX35" fmla="*/ 301371 w 482917"/>
                <a:gd name="connsiteY35" fmla="*/ 68485 h 279844"/>
                <a:gd name="connsiteX36" fmla="*/ 342614 w 482917"/>
                <a:gd name="connsiteY36" fmla="*/ 68485 h 279844"/>
                <a:gd name="connsiteX37" fmla="*/ 91821 w 482917"/>
                <a:gd name="connsiteY37" fmla="*/ 184690 h 279844"/>
                <a:gd name="connsiteX38" fmla="*/ 108871 w 482917"/>
                <a:gd name="connsiteY38" fmla="*/ 103727 h 279844"/>
                <a:gd name="connsiteX39" fmla="*/ 123254 w 482917"/>
                <a:gd name="connsiteY39" fmla="*/ 184690 h 279844"/>
                <a:gd name="connsiteX40" fmla="*/ 91821 w 482917"/>
                <a:gd name="connsiteY40" fmla="*/ 184690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82917" h="279844">
                  <a:moveTo>
                    <a:pt x="342424" y="68485"/>
                  </a:moveTo>
                  <a:lnTo>
                    <a:pt x="342424" y="279845"/>
                  </a:lnTo>
                  <a:lnTo>
                    <a:pt x="482918" y="279845"/>
                  </a:lnTo>
                  <a:lnTo>
                    <a:pt x="482918" y="213836"/>
                  </a:lnTo>
                  <a:lnTo>
                    <a:pt x="418052" y="213836"/>
                  </a:lnTo>
                  <a:lnTo>
                    <a:pt x="418052" y="171164"/>
                  </a:lnTo>
                  <a:lnTo>
                    <a:pt x="476250" y="171164"/>
                  </a:lnTo>
                  <a:lnTo>
                    <a:pt x="476250" y="105156"/>
                  </a:lnTo>
                  <a:lnTo>
                    <a:pt x="418052" y="105156"/>
                  </a:lnTo>
                  <a:lnTo>
                    <a:pt x="418052" y="70104"/>
                  </a:lnTo>
                  <a:lnTo>
                    <a:pt x="482918" y="70104"/>
                  </a:lnTo>
                  <a:lnTo>
                    <a:pt x="482918" y="12097"/>
                  </a:lnTo>
                  <a:cubicBezTo>
                    <a:pt x="480060" y="12954"/>
                    <a:pt x="476631" y="13525"/>
                    <a:pt x="473393" y="13525"/>
                  </a:cubicBezTo>
                  <a:cubicBezTo>
                    <a:pt x="459581" y="13525"/>
                    <a:pt x="447104" y="8382"/>
                    <a:pt x="437483" y="0"/>
                  </a:cubicBezTo>
                  <a:cubicBezTo>
                    <a:pt x="427958" y="7906"/>
                    <a:pt x="419100" y="13621"/>
                    <a:pt x="405765" y="13621"/>
                  </a:cubicBezTo>
                  <a:cubicBezTo>
                    <a:pt x="392430" y="13621"/>
                    <a:pt x="376904" y="7906"/>
                    <a:pt x="367379" y="95"/>
                  </a:cubicBezTo>
                  <a:cubicBezTo>
                    <a:pt x="357664" y="8572"/>
                    <a:pt x="347662" y="13621"/>
                    <a:pt x="333851" y="13621"/>
                  </a:cubicBezTo>
                  <a:cubicBezTo>
                    <a:pt x="320040" y="13621"/>
                    <a:pt x="307562" y="8477"/>
                    <a:pt x="297942" y="95"/>
                  </a:cubicBezTo>
                  <a:cubicBezTo>
                    <a:pt x="288417" y="8001"/>
                    <a:pt x="276130" y="14573"/>
                    <a:pt x="262890" y="14573"/>
                  </a:cubicBezTo>
                  <a:cubicBezTo>
                    <a:pt x="249650" y="14573"/>
                    <a:pt x="237458" y="7906"/>
                    <a:pt x="227838" y="95"/>
                  </a:cubicBezTo>
                  <a:cubicBezTo>
                    <a:pt x="218123" y="8572"/>
                    <a:pt x="208121" y="13621"/>
                    <a:pt x="194310" y="13621"/>
                  </a:cubicBezTo>
                  <a:cubicBezTo>
                    <a:pt x="180499" y="13621"/>
                    <a:pt x="168021" y="8477"/>
                    <a:pt x="158401" y="95"/>
                  </a:cubicBezTo>
                  <a:cubicBezTo>
                    <a:pt x="148876" y="8001"/>
                    <a:pt x="136684" y="14573"/>
                    <a:pt x="123349" y="14573"/>
                  </a:cubicBezTo>
                  <a:cubicBezTo>
                    <a:pt x="110014" y="14573"/>
                    <a:pt x="97917" y="7906"/>
                    <a:pt x="88392" y="95"/>
                  </a:cubicBezTo>
                  <a:cubicBezTo>
                    <a:pt x="81439" y="6096"/>
                    <a:pt x="74295" y="8287"/>
                    <a:pt x="65818" y="11335"/>
                  </a:cubicBezTo>
                  <a:lnTo>
                    <a:pt x="0" y="279845"/>
                  </a:lnTo>
                  <a:lnTo>
                    <a:pt x="77914" y="279845"/>
                  </a:lnTo>
                  <a:lnTo>
                    <a:pt x="84201" y="243840"/>
                  </a:lnTo>
                  <a:lnTo>
                    <a:pt x="134969" y="243840"/>
                  </a:lnTo>
                  <a:lnTo>
                    <a:pt x="140494" y="279845"/>
                  </a:lnTo>
                  <a:lnTo>
                    <a:pt x="218789" y="279845"/>
                  </a:lnTo>
                  <a:lnTo>
                    <a:pt x="173831" y="68485"/>
                  </a:lnTo>
                  <a:lnTo>
                    <a:pt x="225742" y="68485"/>
                  </a:lnTo>
                  <a:lnTo>
                    <a:pt x="225742" y="279845"/>
                  </a:lnTo>
                  <a:lnTo>
                    <a:pt x="301371" y="279845"/>
                  </a:lnTo>
                  <a:lnTo>
                    <a:pt x="301371" y="68485"/>
                  </a:lnTo>
                  <a:lnTo>
                    <a:pt x="342614" y="68485"/>
                  </a:lnTo>
                  <a:close/>
                  <a:moveTo>
                    <a:pt x="91821" y="184690"/>
                  </a:moveTo>
                  <a:lnTo>
                    <a:pt x="108871" y="103727"/>
                  </a:lnTo>
                  <a:lnTo>
                    <a:pt x="123254" y="184690"/>
                  </a:lnTo>
                  <a:lnTo>
                    <a:pt x="91821" y="18469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02F4693-4ECE-4FD4-B404-236D59CA4019}"/>
                </a:ext>
              </a:extLst>
            </p:cNvPr>
            <p:cNvSpPr/>
            <p:nvPr/>
          </p:nvSpPr>
          <p:spPr>
            <a:xfrm>
              <a:off x="5720394" y="4206782"/>
              <a:ext cx="328421" cy="279654"/>
            </a:xfrm>
            <a:custGeom>
              <a:avLst/>
              <a:gdLst>
                <a:gd name="connsiteX0" fmla="*/ 192310 w 328421"/>
                <a:gd name="connsiteY0" fmla="*/ 14002 h 279654"/>
                <a:gd name="connsiteX1" fmla="*/ 157353 w 328421"/>
                <a:gd name="connsiteY1" fmla="*/ 476 h 279654"/>
                <a:gd name="connsiteX2" fmla="*/ 124111 w 328421"/>
                <a:gd name="connsiteY2" fmla="*/ 13049 h 279654"/>
                <a:gd name="connsiteX3" fmla="*/ 104775 w 328421"/>
                <a:gd name="connsiteY3" fmla="*/ 139922 h 279654"/>
                <a:gd name="connsiteX4" fmla="*/ 74486 w 328421"/>
                <a:gd name="connsiteY4" fmla="*/ 0 h 279654"/>
                <a:gd name="connsiteX5" fmla="*/ 0 w 328421"/>
                <a:gd name="connsiteY5" fmla="*/ 0 h 279654"/>
                <a:gd name="connsiteX6" fmla="*/ 62294 w 328421"/>
                <a:gd name="connsiteY6" fmla="*/ 279654 h 279654"/>
                <a:gd name="connsiteX7" fmla="*/ 135731 w 328421"/>
                <a:gd name="connsiteY7" fmla="*/ 279654 h 279654"/>
                <a:gd name="connsiteX8" fmla="*/ 158306 w 328421"/>
                <a:gd name="connsiteY8" fmla="*/ 131636 h 279654"/>
                <a:gd name="connsiteX9" fmla="*/ 186500 w 328421"/>
                <a:gd name="connsiteY9" fmla="*/ 279654 h 279654"/>
                <a:gd name="connsiteX10" fmla="*/ 263462 w 328421"/>
                <a:gd name="connsiteY10" fmla="*/ 279654 h 279654"/>
                <a:gd name="connsiteX11" fmla="*/ 328422 w 328421"/>
                <a:gd name="connsiteY11" fmla="*/ 14764 h 279654"/>
                <a:gd name="connsiteX12" fmla="*/ 298228 w 328421"/>
                <a:gd name="connsiteY12" fmla="*/ 1715 h 279654"/>
                <a:gd name="connsiteX13" fmla="*/ 263176 w 328421"/>
                <a:gd name="connsiteY13" fmla="*/ 14288 h 279654"/>
                <a:gd name="connsiteX14" fmla="*/ 244316 w 328421"/>
                <a:gd name="connsiteY14" fmla="*/ 7715 h 279654"/>
                <a:gd name="connsiteX15" fmla="*/ 213931 w 328421"/>
                <a:gd name="connsiteY15" fmla="*/ 140018 h 279654"/>
                <a:gd name="connsiteX16" fmla="*/ 192405 w 328421"/>
                <a:gd name="connsiteY16" fmla="*/ 14002 h 279654"/>
                <a:gd name="connsiteX17" fmla="*/ 192405 w 328421"/>
                <a:gd name="connsiteY17" fmla="*/ 14002 h 27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8421" h="279654">
                  <a:moveTo>
                    <a:pt x="192310" y="14002"/>
                  </a:moveTo>
                  <a:cubicBezTo>
                    <a:pt x="178975" y="13526"/>
                    <a:pt x="166783" y="8573"/>
                    <a:pt x="157353" y="476"/>
                  </a:cubicBezTo>
                  <a:cubicBezTo>
                    <a:pt x="148304" y="8001"/>
                    <a:pt x="136779" y="12287"/>
                    <a:pt x="124111" y="13049"/>
                  </a:cubicBezTo>
                  <a:lnTo>
                    <a:pt x="104775" y="139922"/>
                  </a:lnTo>
                  <a:cubicBezTo>
                    <a:pt x="102203" y="119158"/>
                    <a:pt x="74486" y="0"/>
                    <a:pt x="74486" y="0"/>
                  </a:cubicBezTo>
                  <a:lnTo>
                    <a:pt x="0" y="0"/>
                  </a:lnTo>
                  <a:lnTo>
                    <a:pt x="62294" y="279654"/>
                  </a:lnTo>
                  <a:lnTo>
                    <a:pt x="135731" y="279654"/>
                  </a:lnTo>
                  <a:lnTo>
                    <a:pt x="158306" y="131636"/>
                  </a:lnTo>
                  <a:cubicBezTo>
                    <a:pt x="160877" y="150876"/>
                    <a:pt x="186500" y="279654"/>
                    <a:pt x="186500" y="279654"/>
                  </a:cubicBezTo>
                  <a:lnTo>
                    <a:pt x="263462" y="279654"/>
                  </a:lnTo>
                  <a:lnTo>
                    <a:pt x="328422" y="14764"/>
                  </a:lnTo>
                  <a:cubicBezTo>
                    <a:pt x="316992" y="12668"/>
                    <a:pt x="306515" y="8954"/>
                    <a:pt x="298228" y="1715"/>
                  </a:cubicBezTo>
                  <a:cubicBezTo>
                    <a:pt x="288703" y="9620"/>
                    <a:pt x="276511" y="14288"/>
                    <a:pt x="263176" y="14288"/>
                  </a:cubicBezTo>
                  <a:cubicBezTo>
                    <a:pt x="255842" y="14288"/>
                    <a:pt x="249936" y="11335"/>
                    <a:pt x="244316" y="7715"/>
                  </a:cubicBezTo>
                  <a:lnTo>
                    <a:pt x="213931" y="140018"/>
                  </a:lnTo>
                  <a:cubicBezTo>
                    <a:pt x="210979" y="119634"/>
                    <a:pt x="192405" y="14002"/>
                    <a:pt x="192405" y="14002"/>
                  </a:cubicBezTo>
                  <a:lnTo>
                    <a:pt x="192405" y="1400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B072D5-44CD-4C7B-87F2-96DBF630C080}"/>
                </a:ext>
              </a:extLst>
            </p:cNvPr>
            <p:cNvSpPr/>
            <p:nvPr/>
          </p:nvSpPr>
          <p:spPr>
            <a:xfrm>
              <a:off x="6496586" y="4205925"/>
              <a:ext cx="199167" cy="280320"/>
            </a:xfrm>
            <a:custGeom>
              <a:avLst/>
              <a:gdLst>
                <a:gd name="connsiteX0" fmla="*/ 75629 w 199167"/>
                <a:gd name="connsiteY0" fmla="*/ 762 h 280320"/>
                <a:gd name="connsiteX1" fmla="*/ 42196 w 199167"/>
                <a:gd name="connsiteY1" fmla="*/ 14002 h 280320"/>
                <a:gd name="connsiteX2" fmla="*/ 10763 w 199167"/>
                <a:gd name="connsiteY2" fmla="*/ 0 h 280320"/>
                <a:gd name="connsiteX3" fmla="*/ 191 w 199167"/>
                <a:gd name="connsiteY3" fmla="*/ 8953 h 280320"/>
                <a:gd name="connsiteX4" fmla="*/ 0 w 199167"/>
                <a:gd name="connsiteY4" fmla="*/ 280321 h 280320"/>
                <a:gd name="connsiteX5" fmla="*/ 75343 w 199167"/>
                <a:gd name="connsiteY5" fmla="*/ 280321 h 280320"/>
                <a:gd name="connsiteX6" fmla="*/ 75343 w 199167"/>
                <a:gd name="connsiteY6" fmla="*/ 163925 h 280320"/>
                <a:gd name="connsiteX7" fmla="*/ 117253 w 199167"/>
                <a:gd name="connsiteY7" fmla="*/ 280321 h 280320"/>
                <a:gd name="connsiteX8" fmla="*/ 199168 w 199167"/>
                <a:gd name="connsiteY8" fmla="*/ 280321 h 280320"/>
                <a:gd name="connsiteX9" fmla="*/ 142780 w 199167"/>
                <a:gd name="connsiteY9" fmla="*/ 163925 h 280320"/>
                <a:gd name="connsiteX10" fmla="*/ 186214 w 199167"/>
                <a:gd name="connsiteY10" fmla="*/ 93821 h 280320"/>
                <a:gd name="connsiteX11" fmla="*/ 75724 w 199167"/>
                <a:gd name="connsiteY11" fmla="*/ 762 h 280320"/>
                <a:gd name="connsiteX12" fmla="*/ 75724 w 199167"/>
                <a:gd name="connsiteY12" fmla="*/ 762 h 280320"/>
                <a:gd name="connsiteX13" fmla="*/ 75152 w 199167"/>
                <a:gd name="connsiteY13" fmla="*/ 131540 h 280320"/>
                <a:gd name="connsiteX14" fmla="*/ 75152 w 199167"/>
                <a:gd name="connsiteY14" fmla="*/ 65722 h 280320"/>
                <a:gd name="connsiteX15" fmla="*/ 110300 w 199167"/>
                <a:gd name="connsiteY15" fmla="*/ 97917 h 280320"/>
                <a:gd name="connsiteX16" fmla="*/ 79915 w 199167"/>
                <a:gd name="connsiteY16" fmla="*/ 131921 h 280320"/>
                <a:gd name="connsiteX17" fmla="*/ 75152 w 199167"/>
                <a:gd name="connsiteY17" fmla="*/ 131540 h 280320"/>
                <a:gd name="connsiteX18" fmla="*/ 75152 w 199167"/>
                <a:gd name="connsiteY18" fmla="*/ 131540 h 28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9167" h="280320">
                  <a:moveTo>
                    <a:pt x="75629" y="762"/>
                  </a:moveTo>
                  <a:cubicBezTo>
                    <a:pt x="68008" y="8382"/>
                    <a:pt x="51054" y="14097"/>
                    <a:pt x="42196" y="14002"/>
                  </a:cubicBezTo>
                  <a:cubicBezTo>
                    <a:pt x="27718" y="13716"/>
                    <a:pt x="20288" y="7810"/>
                    <a:pt x="10763" y="0"/>
                  </a:cubicBezTo>
                  <a:cubicBezTo>
                    <a:pt x="8382" y="4096"/>
                    <a:pt x="4763" y="7525"/>
                    <a:pt x="191" y="8953"/>
                  </a:cubicBezTo>
                  <a:lnTo>
                    <a:pt x="0" y="280321"/>
                  </a:lnTo>
                  <a:lnTo>
                    <a:pt x="75343" y="280321"/>
                  </a:lnTo>
                  <a:lnTo>
                    <a:pt x="75343" y="163925"/>
                  </a:lnTo>
                  <a:lnTo>
                    <a:pt x="117253" y="280321"/>
                  </a:lnTo>
                  <a:lnTo>
                    <a:pt x="199168" y="280321"/>
                  </a:lnTo>
                  <a:lnTo>
                    <a:pt x="142780" y="163925"/>
                  </a:lnTo>
                  <a:cubicBezTo>
                    <a:pt x="172879" y="152019"/>
                    <a:pt x="186214" y="124587"/>
                    <a:pt x="186214" y="93821"/>
                  </a:cubicBezTo>
                  <a:cubicBezTo>
                    <a:pt x="186214" y="20002"/>
                    <a:pt x="141351" y="762"/>
                    <a:pt x="75724" y="762"/>
                  </a:cubicBezTo>
                  <a:lnTo>
                    <a:pt x="75724" y="762"/>
                  </a:lnTo>
                  <a:close/>
                  <a:moveTo>
                    <a:pt x="75152" y="131540"/>
                  </a:moveTo>
                  <a:lnTo>
                    <a:pt x="75152" y="65722"/>
                  </a:lnTo>
                  <a:cubicBezTo>
                    <a:pt x="95631" y="64675"/>
                    <a:pt x="110300" y="74581"/>
                    <a:pt x="110300" y="97917"/>
                  </a:cubicBezTo>
                  <a:cubicBezTo>
                    <a:pt x="110300" y="115252"/>
                    <a:pt x="99727" y="131921"/>
                    <a:pt x="79915" y="131921"/>
                  </a:cubicBezTo>
                  <a:lnTo>
                    <a:pt x="75152" y="131540"/>
                  </a:lnTo>
                  <a:lnTo>
                    <a:pt x="75152" y="131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8B8D8D4-C2F5-4939-9C58-C10F48BF754C}"/>
                </a:ext>
              </a:extLst>
            </p:cNvPr>
            <p:cNvSpPr/>
            <p:nvPr/>
          </p:nvSpPr>
          <p:spPr>
            <a:xfrm>
              <a:off x="5852601" y="3912651"/>
              <a:ext cx="520636" cy="283940"/>
            </a:xfrm>
            <a:custGeom>
              <a:avLst/>
              <a:gdLst>
                <a:gd name="connsiteX0" fmla="*/ 77914 w 520636"/>
                <a:gd name="connsiteY0" fmla="*/ 104013 h 283940"/>
                <a:gd name="connsiteX1" fmla="*/ 77914 w 520636"/>
                <a:gd name="connsiteY1" fmla="*/ 58007 h 283940"/>
                <a:gd name="connsiteX2" fmla="*/ 79438 w 520636"/>
                <a:gd name="connsiteY2" fmla="*/ 58007 h 283940"/>
                <a:gd name="connsiteX3" fmla="*/ 106109 w 520636"/>
                <a:gd name="connsiteY3" fmla="*/ 80677 h 283940"/>
                <a:gd name="connsiteX4" fmla="*/ 76486 w 520636"/>
                <a:gd name="connsiteY4" fmla="*/ 104013 h 283940"/>
                <a:gd name="connsiteX5" fmla="*/ 77914 w 520636"/>
                <a:gd name="connsiteY5" fmla="*/ 104013 h 283940"/>
                <a:gd name="connsiteX6" fmla="*/ 77914 w 520636"/>
                <a:gd name="connsiteY6" fmla="*/ 221075 h 283940"/>
                <a:gd name="connsiteX7" fmla="*/ 77914 w 520636"/>
                <a:gd name="connsiteY7" fmla="*/ 169736 h 283940"/>
                <a:gd name="connsiteX8" fmla="*/ 77914 w 520636"/>
                <a:gd name="connsiteY8" fmla="*/ 169736 h 283940"/>
                <a:gd name="connsiteX9" fmla="*/ 109347 w 520636"/>
                <a:gd name="connsiteY9" fmla="*/ 195263 h 283940"/>
                <a:gd name="connsiteX10" fmla="*/ 78296 w 520636"/>
                <a:gd name="connsiteY10" fmla="*/ 221075 h 283940"/>
                <a:gd name="connsiteX11" fmla="*/ 77914 w 520636"/>
                <a:gd name="connsiteY11" fmla="*/ 221075 h 283940"/>
                <a:gd name="connsiteX12" fmla="*/ 203073 w 520636"/>
                <a:gd name="connsiteY12" fmla="*/ 205264 h 283940"/>
                <a:gd name="connsiteX13" fmla="*/ 133445 w 520636"/>
                <a:gd name="connsiteY13" fmla="*/ 139922 h 283940"/>
                <a:gd name="connsiteX14" fmla="*/ 133445 w 520636"/>
                <a:gd name="connsiteY14" fmla="*/ 139160 h 283940"/>
                <a:gd name="connsiteX15" fmla="*/ 185738 w 520636"/>
                <a:gd name="connsiteY15" fmla="*/ 83153 h 283940"/>
                <a:gd name="connsiteX16" fmla="*/ 89345 w 520636"/>
                <a:gd name="connsiteY16" fmla="*/ 0 h 283940"/>
                <a:gd name="connsiteX17" fmla="*/ 286 w 520636"/>
                <a:gd name="connsiteY17" fmla="*/ 0 h 283940"/>
                <a:gd name="connsiteX18" fmla="*/ 0 w 520636"/>
                <a:gd name="connsiteY18" fmla="*/ 283940 h 283940"/>
                <a:gd name="connsiteX19" fmla="*/ 23622 w 520636"/>
                <a:gd name="connsiteY19" fmla="*/ 251460 h 283940"/>
                <a:gd name="connsiteX20" fmla="*/ 58484 w 520636"/>
                <a:gd name="connsiteY20" fmla="*/ 282512 h 283940"/>
                <a:gd name="connsiteX21" fmla="*/ 93345 w 520636"/>
                <a:gd name="connsiteY21" fmla="*/ 251460 h 283940"/>
                <a:gd name="connsiteX22" fmla="*/ 128207 w 520636"/>
                <a:gd name="connsiteY22" fmla="*/ 282512 h 283940"/>
                <a:gd name="connsiteX23" fmla="*/ 163068 w 520636"/>
                <a:gd name="connsiteY23" fmla="*/ 251460 h 283940"/>
                <a:gd name="connsiteX24" fmla="*/ 197930 w 520636"/>
                <a:gd name="connsiteY24" fmla="*/ 282512 h 283940"/>
                <a:gd name="connsiteX25" fmla="*/ 232886 w 520636"/>
                <a:gd name="connsiteY25" fmla="*/ 251460 h 283940"/>
                <a:gd name="connsiteX26" fmla="*/ 267748 w 520636"/>
                <a:gd name="connsiteY26" fmla="*/ 282512 h 283940"/>
                <a:gd name="connsiteX27" fmla="*/ 302609 w 520636"/>
                <a:gd name="connsiteY27" fmla="*/ 251460 h 283940"/>
                <a:gd name="connsiteX28" fmla="*/ 337471 w 520636"/>
                <a:gd name="connsiteY28" fmla="*/ 282512 h 283940"/>
                <a:gd name="connsiteX29" fmla="*/ 372332 w 520636"/>
                <a:gd name="connsiteY29" fmla="*/ 251460 h 283940"/>
                <a:gd name="connsiteX30" fmla="*/ 407289 w 520636"/>
                <a:gd name="connsiteY30" fmla="*/ 282512 h 283940"/>
                <a:gd name="connsiteX31" fmla="*/ 442151 w 520636"/>
                <a:gd name="connsiteY31" fmla="*/ 251460 h 283940"/>
                <a:gd name="connsiteX32" fmla="*/ 477107 w 520636"/>
                <a:gd name="connsiteY32" fmla="*/ 282512 h 283940"/>
                <a:gd name="connsiteX33" fmla="*/ 511969 w 520636"/>
                <a:gd name="connsiteY33" fmla="*/ 251460 h 283940"/>
                <a:gd name="connsiteX34" fmla="*/ 520446 w 520636"/>
                <a:gd name="connsiteY34" fmla="*/ 272320 h 283940"/>
                <a:gd name="connsiteX35" fmla="*/ 520637 w 520636"/>
                <a:gd name="connsiteY35" fmla="*/ 0 h 283940"/>
                <a:gd name="connsiteX36" fmla="*/ 445008 w 520636"/>
                <a:gd name="connsiteY36" fmla="*/ 0 h 283940"/>
                <a:gd name="connsiteX37" fmla="*/ 445008 w 520636"/>
                <a:gd name="connsiteY37" fmla="*/ 176117 h 283940"/>
                <a:gd name="connsiteX38" fmla="*/ 443103 w 520636"/>
                <a:gd name="connsiteY38" fmla="*/ 200597 h 283940"/>
                <a:gd name="connsiteX39" fmla="*/ 425672 w 520636"/>
                <a:gd name="connsiteY39" fmla="*/ 213931 h 283940"/>
                <a:gd name="connsiteX40" fmla="*/ 408242 w 520636"/>
                <a:gd name="connsiteY40" fmla="*/ 200216 h 283940"/>
                <a:gd name="connsiteX41" fmla="*/ 406337 w 520636"/>
                <a:gd name="connsiteY41" fmla="*/ 175736 h 283940"/>
                <a:gd name="connsiteX42" fmla="*/ 406337 w 520636"/>
                <a:gd name="connsiteY42" fmla="*/ 0 h 283940"/>
                <a:gd name="connsiteX43" fmla="*/ 330708 w 520636"/>
                <a:gd name="connsiteY43" fmla="*/ 0 h 283940"/>
                <a:gd name="connsiteX44" fmla="*/ 330708 w 520636"/>
                <a:gd name="connsiteY44" fmla="*/ 182785 h 283940"/>
                <a:gd name="connsiteX45" fmla="*/ 332899 w 520636"/>
                <a:gd name="connsiteY45" fmla="*/ 213551 h 283940"/>
                <a:gd name="connsiteX46" fmla="*/ 278035 w 520636"/>
                <a:gd name="connsiteY46" fmla="*/ 213551 h 283940"/>
                <a:gd name="connsiteX47" fmla="*/ 278035 w 520636"/>
                <a:gd name="connsiteY47" fmla="*/ 0 h 283940"/>
                <a:gd name="connsiteX48" fmla="*/ 202406 w 520636"/>
                <a:gd name="connsiteY48" fmla="*/ 0 h 283940"/>
                <a:gd name="connsiteX49" fmla="*/ 202692 w 520636"/>
                <a:gd name="connsiteY49" fmla="*/ 205264 h 283940"/>
                <a:gd name="connsiteX50" fmla="*/ 202692 w 520636"/>
                <a:gd name="connsiteY50" fmla="*/ 205264 h 28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20636" h="283940">
                  <a:moveTo>
                    <a:pt x="77914" y="104013"/>
                  </a:moveTo>
                  <a:lnTo>
                    <a:pt x="77914" y="58007"/>
                  </a:lnTo>
                  <a:lnTo>
                    <a:pt x="79438" y="58007"/>
                  </a:lnTo>
                  <a:cubicBezTo>
                    <a:pt x="94774" y="58007"/>
                    <a:pt x="106109" y="64770"/>
                    <a:pt x="106109" y="80677"/>
                  </a:cubicBezTo>
                  <a:cubicBezTo>
                    <a:pt x="106109" y="98012"/>
                    <a:pt x="91821" y="104013"/>
                    <a:pt x="76486" y="104013"/>
                  </a:cubicBezTo>
                  <a:lnTo>
                    <a:pt x="77914" y="104013"/>
                  </a:lnTo>
                  <a:close/>
                  <a:moveTo>
                    <a:pt x="77914" y="221075"/>
                  </a:moveTo>
                  <a:lnTo>
                    <a:pt x="77914" y="169736"/>
                  </a:lnTo>
                  <a:lnTo>
                    <a:pt x="77914" y="169736"/>
                  </a:lnTo>
                  <a:cubicBezTo>
                    <a:pt x="95060" y="169736"/>
                    <a:pt x="109347" y="177165"/>
                    <a:pt x="109347" y="195263"/>
                  </a:cubicBezTo>
                  <a:cubicBezTo>
                    <a:pt x="109347" y="213360"/>
                    <a:pt x="94678" y="221075"/>
                    <a:pt x="78296" y="221075"/>
                  </a:cubicBezTo>
                  <a:lnTo>
                    <a:pt x="77914" y="221075"/>
                  </a:lnTo>
                  <a:close/>
                  <a:moveTo>
                    <a:pt x="203073" y="205264"/>
                  </a:moveTo>
                  <a:cubicBezTo>
                    <a:pt x="201359" y="167831"/>
                    <a:pt x="170593" y="142875"/>
                    <a:pt x="133445" y="139922"/>
                  </a:cubicBezTo>
                  <a:lnTo>
                    <a:pt x="133445" y="139160"/>
                  </a:lnTo>
                  <a:cubicBezTo>
                    <a:pt x="165354" y="139160"/>
                    <a:pt x="185738" y="114681"/>
                    <a:pt x="185738" y="83153"/>
                  </a:cubicBezTo>
                  <a:cubicBezTo>
                    <a:pt x="185738" y="22670"/>
                    <a:pt x="133826" y="0"/>
                    <a:pt x="89345" y="0"/>
                  </a:cubicBezTo>
                  <a:lnTo>
                    <a:pt x="286" y="0"/>
                  </a:lnTo>
                  <a:lnTo>
                    <a:pt x="0" y="283940"/>
                  </a:lnTo>
                  <a:cubicBezTo>
                    <a:pt x="11811" y="278321"/>
                    <a:pt x="23622" y="265462"/>
                    <a:pt x="23622" y="251460"/>
                  </a:cubicBezTo>
                  <a:cubicBezTo>
                    <a:pt x="23622" y="270701"/>
                    <a:pt x="39243" y="282512"/>
                    <a:pt x="58484" y="282512"/>
                  </a:cubicBezTo>
                  <a:cubicBezTo>
                    <a:pt x="77724" y="282512"/>
                    <a:pt x="93345" y="270701"/>
                    <a:pt x="93345" y="251460"/>
                  </a:cubicBezTo>
                  <a:cubicBezTo>
                    <a:pt x="93345" y="270701"/>
                    <a:pt x="108966" y="282512"/>
                    <a:pt x="128207" y="282512"/>
                  </a:cubicBezTo>
                  <a:cubicBezTo>
                    <a:pt x="147447" y="282512"/>
                    <a:pt x="163068" y="270701"/>
                    <a:pt x="163068" y="251460"/>
                  </a:cubicBezTo>
                  <a:cubicBezTo>
                    <a:pt x="163068" y="270701"/>
                    <a:pt x="178689" y="282512"/>
                    <a:pt x="197930" y="282512"/>
                  </a:cubicBezTo>
                  <a:cubicBezTo>
                    <a:pt x="217170" y="282512"/>
                    <a:pt x="232886" y="270701"/>
                    <a:pt x="232886" y="251460"/>
                  </a:cubicBezTo>
                  <a:cubicBezTo>
                    <a:pt x="232886" y="270701"/>
                    <a:pt x="248507" y="282512"/>
                    <a:pt x="267748" y="282512"/>
                  </a:cubicBezTo>
                  <a:cubicBezTo>
                    <a:pt x="286988" y="282512"/>
                    <a:pt x="302609" y="270701"/>
                    <a:pt x="302609" y="251460"/>
                  </a:cubicBezTo>
                  <a:cubicBezTo>
                    <a:pt x="302609" y="270701"/>
                    <a:pt x="318230" y="282512"/>
                    <a:pt x="337471" y="282512"/>
                  </a:cubicBezTo>
                  <a:cubicBezTo>
                    <a:pt x="356711" y="282512"/>
                    <a:pt x="372332" y="270701"/>
                    <a:pt x="372332" y="251460"/>
                  </a:cubicBezTo>
                  <a:cubicBezTo>
                    <a:pt x="372332" y="270701"/>
                    <a:pt x="387953" y="282512"/>
                    <a:pt x="407289" y="282512"/>
                  </a:cubicBezTo>
                  <a:cubicBezTo>
                    <a:pt x="426625" y="282512"/>
                    <a:pt x="442151" y="270701"/>
                    <a:pt x="442151" y="251460"/>
                  </a:cubicBezTo>
                  <a:cubicBezTo>
                    <a:pt x="442151" y="270701"/>
                    <a:pt x="457772" y="282512"/>
                    <a:pt x="477107" y="282512"/>
                  </a:cubicBezTo>
                  <a:cubicBezTo>
                    <a:pt x="496443" y="282512"/>
                    <a:pt x="511969" y="270701"/>
                    <a:pt x="511969" y="251460"/>
                  </a:cubicBezTo>
                  <a:cubicBezTo>
                    <a:pt x="511969" y="260128"/>
                    <a:pt x="515112" y="266224"/>
                    <a:pt x="520446" y="272320"/>
                  </a:cubicBezTo>
                  <a:lnTo>
                    <a:pt x="520637" y="0"/>
                  </a:lnTo>
                  <a:lnTo>
                    <a:pt x="445008" y="0"/>
                  </a:lnTo>
                  <a:lnTo>
                    <a:pt x="445008" y="176117"/>
                  </a:lnTo>
                  <a:cubicBezTo>
                    <a:pt x="445008" y="183166"/>
                    <a:pt x="445389" y="192786"/>
                    <a:pt x="443103" y="200597"/>
                  </a:cubicBezTo>
                  <a:cubicBezTo>
                    <a:pt x="441198" y="208026"/>
                    <a:pt x="436436" y="213931"/>
                    <a:pt x="425672" y="213931"/>
                  </a:cubicBezTo>
                  <a:cubicBezTo>
                    <a:pt x="414909" y="213931"/>
                    <a:pt x="410432" y="208026"/>
                    <a:pt x="408242" y="200216"/>
                  </a:cubicBezTo>
                  <a:cubicBezTo>
                    <a:pt x="406051" y="192786"/>
                    <a:pt x="406337" y="183166"/>
                    <a:pt x="406337" y="175736"/>
                  </a:cubicBezTo>
                  <a:lnTo>
                    <a:pt x="406337" y="0"/>
                  </a:lnTo>
                  <a:lnTo>
                    <a:pt x="330708" y="0"/>
                  </a:lnTo>
                  <a:lnTo>
                    <a:pt x="330708" y="182785"/>
                  </a:lnTo>
                  <a:cubicBezTo>
                    <a:pt x="330708" y="191453"/>
                    <a:pt x="330708" y="202121"/>
                    <a:pt x="332899" y="213551"/>
                  </a:cubicBezTo>
                  <a:lnTo>
                    <a:pt x="278035" y="213551"/>
                  </a:lnTo>
                  <a:lnTo>
                    <a:pt x="278035" y="0"/>
                  </a:lnTo>
                  <a:lnTo>
                    <a:pt x="202406" y="0"/>
                  </a:lnTo>
                  <a:cubicBezTo>
                    <a:pt x="202406" y="0"/>
                    <a:pt x="202978" y="212027"/>
                    <a:pt x="202692" y="205264"/>
                  </a:cubicBezTo>
                  <a:lnTo>
                    <a:pt x="202692" y="20526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grpSp>
          <p:nvGrpSpPr>
            <p:cNvPr id="20" name="Graphic 2">
              <a:extLst>
                <a:ext uri="{FF2B5EF4-FFF2-40B4-BE49-F238E27FC236}">
                  <a16:creationId xmlns:a16="http://schemas.microsoft.com/office/drawing/2014/main" id="{AD02F400-5176-4E42-9FED-B9E8D2E66CDD}"/>
                </a:ext>
              </a:extLst>
            </p:cNvPr>
            <p:cNvGrpSpPr/>
            <p:nvPr/>
          </p:nvGrpSpPr>
          <p:grpSpPr>
            <a:xfrm>
              <a:off x="5852410" y="4509678"/>
              <a:ext cx="684180" cy="137160"/>
              <a:chOff x="4218241" y="2802064"/>
              <a:chExt cx="684180" cy="137160"/>
            </a:xfrm>
            <a:solidFill>
              <a:srgbClr val="FFFFFF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BBB09F6-1554-4B42-9CA7-F1CA77C8C77B}"/>
                  </a:ext>
                </a:extLst>
              </p:cNvPr>
              <p:cNvSpPr/>
              <p:nvPr/>
            </p:nvSpPr>
            <p:spPr>
              <a:xfrm>
                <a:off x="4218241" y="2802064"/>
                <a:ext cx="73247" cy="137160"/>
              </a:xfrm>
              <a:custGeom>
                <a:avLst/>
                <a:gdLst>
                  <a:gd name="connsiteX0" fmla="*/ 572 w 73247"/>
                  <a:gd name="connsiteY0" fmla="*/ 131731 h 137160"/>
                  <a:gd name="connsiteX1" fmla="*/ 28861 w 73247"/>
                  <a:gd name="connsiteY1" fmla="*/ 137160 h 137160"/>
                  <a:gd name="connsiteX2" fmla="*/ 73247 w 73247"/>
                  <a:gd name="connsiteY2" fmla="*/ 92869 h 137160"/>
                  <a:gd name="connsiteX3" fmla="*/ 66389 w 73247"/>
                  <a:gd name="connsiteY3" fmla="*/ 69818 h 137160"/>
                  <a:gd name="connsiteX4" fmla="*/ 47911 w 73247"/>
                  <a:gd name="connsiteY4" fmla="*/ 53626 h 137160"/>
                  <a:gd name="connsiteX5" fmla="*/ 41053 w 73247"/>
                  <a:gd name="connsiteY5" fmla="*/ 48196 h 137160"/>
                  <a:gd name="connsiteX6" fmla="*/ 37338 w 73247"/>
                  <a:gd name="connsiteY6" fmla="*/ 40767 h 137160"/>
                  <a:gd name="connsiteX7" fmla="*/ 47149 w 73247"/>
                  <a:gd name="connsiteY7" fmla="*/ 32671 h 137160"/>
                  <a:gd name="connsiteX8" fmla="*/ 69342 w 73247"/>
                  <a:gd name="connsiteY8" fmla="*/ 46863 h 137160"/>
                  <a:gd name="connsiteX9" fmla="*/ 69342 w 73247"/>
                  <a:gd name="connsiteY9" fmla="*/ 6668 h 137160"/>
                  <a:gd name="connsiteX10" fmla="*/ 42577 w 73247"/>
                  <a:gd name="connsiteY10" fmla="*/ 0 h 137160"/>
                  <a:gd name="connsiteX11" fmla="*/ 0 w 73247"/>
                  <a:gd name="connsiteY11" fmla="*/ 43529 h 137160"/>
                  <a:gd name="connsiteX12" fmla="*/ 7620 w 73247"/>
                  <a:gd name="connsiteY12" fmla="*/ 66675 h 137160"/>
                  <a:gd name="connsiteX13" fmla="*/ 26289 w 73247"/>
                  <a:gd name="connsiteY13" fmla="*/ 83534 h 137160"/>
                  <a:gd name="connsiteX14" fmla="*/ 32576 w 73247"/>
                  <a:gd name="connsiteY14" fmla="*/ 88583 h 137160"/>
                  <a:gd name="connsiteX15" fmla="*/ 35528 w 73247"/>
                  <a:gd name="connsiteY15" fmla="*/ 95917 h 137160"/>
                  <a:gd name="connsiteX16" fmla="*/ 24479 w 73247"/>
                  <a:gd name="connsiteY16" fmla="*/ 104680 h 137160"/>
                  <a:gd name="connsiteX17" fmla="*/ 572 w 73247"/>
                  <a:gd name="connsiteY17" fmla="*/ 89916 h 137160"/>
                  <a:gd name="connsiteX18" fmla="*/ 572 w 73247"/>
                  <a:gd name="connsiteY18" fmla="*/ 131350 h 137160"/>
                  <a:gd name="connsiteX19" fmla="*/ 572 w 73247"/>
                  <a:gd name="connsiteY19" fmla="*/ 131350 h 13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3247" h="137160">
                    <a:moveTo>
                      <a:pt x="572" y="131731"/>
                    </a:moveTo>
                    <a:cubicBezTo>
                      <a:pt x="9430" y="135255"/>
                      <a:pt x="19241" y="137160"/>
                      <a:pt x="28861" y="137160"/>
                    </a:cubicBezTo>
                    <a:cubicBezTo>
                      <a:pt x="55150" y="137160"/>
                      <a:pt x="73247" y="117538"/>
                      <a:pt x="73247" y="92869"/>
                    </a:cubicBezTo>
                    <a:cubicBezTo>
                      <a:pt x="73247" y="82867"/>
                      <a:pt x="70866" y="75819"/>
                      <a:pt x="66389" y="69818"/>
                    </a:cubicBezTo>
                    <a:cubicBezTo>
                      <a:pt x="62103" y="63817"/>
                      <a:pt x="55816" y="58960"/>
                      <a:pt x="47911" y="53626"/>
                    </a:cubicBezTo>
                    <a:cubicBezTo>
                      <a:pt x="45911" y="52006"/>
                      <a:pt x="43148" y="50292"/>
                      <a:pt x="41053" y="48196"/>
                    </a:cubicBezTo>
                    <a:cubicBezTo>
                      <a:pt x="39052" y="46101"/>
                      <a:pt x="37338" y="43625"/>
                      <a:pt x="37338" y="40767"/>
                    </a:cubicBezTo>
                    <a:cubicBezTo>
                      <a:pt x="37338" y="35719"/>
                      <a:pt x="42672" y="32671"/>
                      <a:pt x="47149" y="32671"/>
                    </a:cubicBezTo>
                    <a:cubicBezTo>
                      <a:pt x="55816" y="32671"/>
                      <a:pt x="64865" y="40196"/>
                      <a:pt x="69342" y="46863"/>
                    </a:cubicBezTo>
                    <a:lnTo>
                      <a:pt x="69342" y="6668"/>
                    </a:lnTo>
                    <a:cubicBezTo>
                      <a:pt x="61436" y="2667"/>
                      <a:pt x="51626" y="0"/>
                      <a:pt x="42577" y="0"/>
                    </a:cubicBezTo>
                    <a:cubicBezTo>
                      <a:pt x="10382" y="0"/>
                      <a:pt x="0" y="28099"/>
                      <a:pt x="0" y="43529"/>
                    </a:cubicBezTo>
                    <a:cubicBezTo>
                      <a:pt x="0" y="53150"/>
                      <a:pt x="2953" y="60579"/>
                      <a:pt x="7620" y="66675"/>
                    </a:cubicBezTo>
                    <a:cubicBezTo>
                      <a:pt x="12383" y="72961"/>
                      <a:pt x="18860" y="78105"/>
                      <a:pt x="26289" y="83534"/>
                    </a:cubicBezTo>
                    <a:cubicBezTo>
                      <a:pt x="28670" y="85154"/>
                      <a:pt x="30861" y="86677"/>
                      <a:pt x="32576" y="88583"/>
                    </a:cubicBezTo>
                    <a:cubicBezTo>
                      <a:pt x="34385" y="90488"/>
                      <a:pt x="35528" y="92773"/>
                      <a:pt x="35528" y="95917"/>
                    </a:cubicBezTo>
                    <a:cubicBezTo>
                      <a:pt x="35528" y="101727"/>
                      <a:pt x="29623" y="104680"/>
                      <a:pt x="24479" y="104680"/>
                    </a:cubicBezTo>
                    <a:cubicBezTo>
                      <a:pt x="14859" y="104680"/>
                      <a:pt x="5810" y="97346"/>
                      <a:pt x="572" y="89916"/>
                    </a:cubicBezTo>
                    <a:lnTo>
                      <a:pt x="572" y="131350"/>
                    </a:lnTo>
                    <a:lnTo>
                      <a:pt x="572" y="131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B9F0176-7E4C-42CD-99F0-EC76D3789954}"/>
                  </a:ext>
                </a:extLst>
              </p:cNvPr>
              <p:cNvSpPr/>
              <p:nvPr/>
            </p:nvSpPr>
            <p:spPr>
              <a:xfrm>
                <a:off x="4296822" y="2804445"/>
                <a:ext cx="93344" cy="132492"/>
              </a:xfrm>
              <a:custGeom>
                <a:avLst/>
                <a:gdLst>
                  <a:gd name="connsiteX0" fmla="*/ 93345 w 93344"/>
                  <a:gd name="connsiteY0" fmla="*/ 132493 h 132492"/>
                  <a:gd name="connsiteX1" fmla="*/ 93345 w 93344"/>
                  <a:gd name="connsiteY1" fmla="*/ 0 h 132492"/>
                  <a:gd name="connsiteX2" fmla="*/ 55626 w 93344"/>
                  <a:gd name="connsiteY2" fmla="*/ 0 h 132492"/>
                  <a:gd name="connsiteX3" fmla="*/ 55626 w 93344"/>
                  <a:gd name="connsiteY3" fmla="*/ 47435 h 132492"/>
                  <a:gd name="connsiteX4" fmla="*/ 37719 w 93344"/>
                  <a:gd name="connsiteY4" fmla="*/ 47435 h 132492"/>
                  <a:gd name="connsiteX5" fmla="*/ 37719 w 93344"/>
                  <a:gd name="connsiteY5" fmla="*/ 0 h 132492"/>
                  <a:gd name="connsiteX6" fmla="*/ 0 w 93344"/>
                  <a:gd name="connsiteY6" fmla="*/ 0 h 132492"/>
                  <a:gd name="connsiteX7" fmla="*/ 0 w 93344"/>
                  <a:gd name="connsiteY7" fmla="*/ 132493 h 132492"/>
                  <a:gd name="connsiteX8" fmla="*/ 37719 w 93344"/>
                  <a:gd name="connsiteY8" fmla="*/ 132493 h 132492"/>
                  <a:gd name="connsiteX9" fmla="*/ 37719 w 93344"/>
                  <a:gd name="connsiteY9" fmla="*/ 78772 h 132492"/>
                  <a:gd name="connsiteX10" fmla="*/ 55626 w 93344"/>
                  <a:gd name="connsiteY10" fmla="*/ 78772 h 132492"/>
                  <a:gd name="connsiteX11" fmla="*/ 55626 w 93344"/>
                  <a:gd name="connsiteY11" fmla="*/ 132493 h 132492"/>
                  <a:gd name="connsiteX12" fmla="*/ 93345 w 93344"/>
                  <a:gd name="connsiteY12" fmla="*/ 132493 h 132492"/>
                  <a:gd name="connsiteX13" fmla="*/ 93345 w 93344"/>
                  <a:gd name="connsiteY13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344" h="132492">
                    <a:moveTo>
                      <a:pt x="93345" y="132493"/>
                    </a:moveTo>
                    <a:lnTo>
                      <a:pt x="93345" y="0"/>
                    </a:lnTo>
                    <a:lnTo>
                      <a:pt x="55626" y="0"/>
                    </a:lnTo>
                    <a:lnTo>
                      <a:pt x="55626" y="47435"/>
                    </a:lnTo>
                    <a:lnTo>
                      <a:pt x="37719" y="47435"/>
                    </a:ln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78772"/>
                    </a:lnTo>
                    <a:lnTo>
                      <a:pt x="55626" y="78772"/>
                    </a:lnTo>
                    <a:lnTo>
                      <a:pt x="55626" y="132493"/>
                    </a:lnTo>
                    <a:lnTo>
                      <a:pt x="93345" y="132493"/>
                    </a:lnTo>
                    <a:lnTo>
                      <a:pt x="93345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6219417-70DD-4514-8809-0808C7DD9257}"/>
                  </a:ext>
                </a:extLst>
              </p:cNvPr>
              <p:cNvSpPr/>
              <p:nvPr/>
            </p:nvSpPr>
            <p:spPr>
              <a:xfrm>
                <a:off x="4400740" y="2804445"/>
                <a:ext cx="37718" cy="132492"/>
              </a:xfrm>
              <a:custGeom>
                <a:avLst/>
                <a:gdLst>
                  <a:gd name="connsiteX0" fmla="*/ 37719 w 37718"/>
                  <a:gd name="connsiteY0" fmla="*/ 132493 h 132492"/>
                  <a:gd name="connsiteX1" fmla="*/ 37719 w 37718"/>
                  <a:gd name="connsiteY1" fmla="*/ 0 h 132492"/>
                  <a:gd name="connsiteX2" fmla="*/ 0 w 37718"/>
                  <a:gd name="connsiteY2" fmla="*/ 0 h 132492"/>
                  <a:gd name="connsiteX3" fmla="*/ 0 w 37718"/>
                  <a:gd name="connsiteY3" fmla="*/ 132493 h 132492"/>
                  <a:gd name="connsiteX4" fmla="*/ 37719 w 37718"/>
                  <a:gd name="connsiteY4" fmla="*/ 132493 h 132492"/>
                  <a:gd name="connsiteX5" fmla="*/ 37719 w 37718"/>
                  <a:gd name="connsiteY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718" h="132492">
                    <a:moveTo>
                      <a:pt x="37719" y="132493"/>
                    </a:move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8107EFCC-E69E-423F-A86D-F214F37D6F5A}"/>
                  </a:ext>
                </a:extLst>
              </p:cNvPr>
              <p:cNvSpPr/>
              <p:nvPr/>
            </p:nvSpPr>
            <p:spPr>
              <a:xfrm>
                <a:off x="4449032" y="2804445"/>
                <a:ext cx="92678" cy="132492"/>
              </a:xfrm>
              <a:custGeom>
                <a:avLst/>
                <a:gdLst>
                  <a:gd name="connsiteX0" fmla="*/ 37719 w 92678"/>
                  <a:gd name="connsiteY0" fmla="*/ 132493 h 132492"/>
                  <a:gd name="connsiteX1" fmla="*/ 37719 w 92678"/>
                  <a:gd name="connsiteY1" fmla="*/ 89059 h 132492"/>
                  <a:gd name="connsiteX2" fmla="*/ 92678 w 92678"/>
                  <a:gd name="connsiteY2" fmla="*/ 44958 h 132492"/>
                  <a:gd name="connsiteX3" fmla="*/ 34385 w 92678"/>
                  <a:gd name="connsiteY3" fmla="*/ 0 h 132492"/>
                  <a:gd name="connsiteX4" fmla="*/ 0 w 92678"/>
                  <a:gd name="connsiteY4" fmla="*/ 0 h 132492"/>
                  <a:gd name="connsiteX5" fmla="*/ 0 w 92678"/>
                  <a:gd name="connsiteY5" fmla="*/ 132493 h 132492"/>
                  <a:gd name="connsiteX6" fmla="*/ 37719 w 92678"/>
                  <a:gd name="connsiteY6" fmla="*/ 132493 h 132492"/>
                  <a:gd name="connsiteX7" fmla="*/ 54578 w 92678"/>
                  <a:gd name="connsiteY7" fmla="*/ 44482 h 132492"/>
                  <a:gd name="connsiteX8" fmla="*/ 37719 w 92678"/>
                  <a:gd name="connsiteY8" fmla="*/ 59246 h 132492"/>
                  <a:gd name="connsiteX9" fmla="*/ 37719 w 92678"/>
                  <a:gd name="connsiteY9" fmla="*/ 28670 h 132492"/>
                  <a:gd name="connsiteX10" fmla="*/ 40481 w 92678"/>
                  <a:gd name="connsiteY10" fmla="*/ 28480 h 132492"/>
                  <a:gd name="connsiteX11" fmla="*/ 54578 w 92678"/>
                  <a:gd name="connsiteY11" fmla="*/ 44482 h 132492"/>
                  <a:gd name="connsiteX12" fmla="*/ 54578 w 92678"/>
                  <a:gd name="connsiteY12" fmla="*/ 44482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678" h="132492">
                    <a:moveTo>
                      <a:pt x="37719" y="132493"/>
                    </a:moveTo>
                    <a:lnTo>
                      <a:pt x="37719" y="89059"/>
                    </a:lnTo>
                    <a:cubicBezTo>
                      <a:pt x="70485" y="89916"/>
                      <a:pt x="92678" y="79438"/>
                      <a:pt x="92678" y="44958"/>
                    </a:cubicBezTo>
                    <a:cubicBezTo>
                      <a:pt x="92678" y="10477"/>
                      <a:pt x="67342" y="0"/>
                      <a:pt x="34385" y="0"/>
                    </a:cubicBez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close/>
                    <a:moveTo>
                      <a:pt x="54578" y="44482"/>
                    </a:moveTo>
                    <a:cubicBezTo>
                      <a:pt x="54578" y="54292"/>
                      <a:pt x="48101" y="59722"/>
                      <a:pt x="37719" y="59246"/>
                    </a:cubicBezTo>
                    <a:lnTo>
                      <a:pt x="37719" y="28670"/>
                    </a:lnTo>
                    <a:lnTo>
                      <a:pt x="40481" y="28480"/>
                    </a:lnTo>
                    <a:cubicBezTo>
                      <a:pt x="49721" y="28480"/>
                      <a:pt x="54578" y="36004"/>
                      <a:pt x="54578" y="44482"/>
                    </a:cubicBezTo>
                    <a:lnTo>
                      <a:pt x="54578" y="4448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B830135-532D-4F21-98E8-3C651A24B8CD}"/>
                  </a:ext>
                </a:extLst>
              </p:cNvPr>
              <p:cNvSpPr/>
              <p:nvPr/>
            </p:nvSpPr>
            <p:spPr>
              <a:xfrm>
                <a:off x="4547330" y="2804445"/>
                <a:ext cx="92583" cy="132492"/>
              </a:xfrm>
              <a:custGeom>
                <a:avLst/>
                <a:gdLst>
                  <a:gd name="connsiteX0" fmla="*/ 37624 w 92583"/>
                  <a:gd name="connsiteY0" fmla="*/ 132493 h 132492"/>
                  <a:gd name="connsiteX1" fmla="*/ 37624 w 92583"/>
                  <a:gd name="connsiteY1" fmla="*/ 89059 h 132492"/>
                  <a:gd name="connsiteX2" fmla="*/ 92583 w 92583"/>
                  <a:gd name="connsiteY2" fmla="*/ 44958 h 132492"/>
                  <a:gd name="connsiteX3" fmla="*/ 34385 w 92583"/>
                  <a:gd name="connsiteY3" fmla="*/ 0 h 132492"/>
                  <a:gd name="connsiteX4" fmla="*/ 0 w 92583"/>
                  <a:gd name="connsiteY4" fmla="*/ 0 h 132492"/>
                  <a:gd name="connsiteX5" fmla="*/ 0 w 92583"/>
                  <a:gd name="connsiteY5" fmla="*/ 132493 h 132492"/>
                  <a:gd name="connsiteX6" fmla="*/ 37719 w 92583"/>
                  <a:gd name="connsiteY6" fmla="*/ 132493 h 132492"/>
                  <a:gd name="connsiteX7" fmla="*/ 54483 w 92583"/>
                  <a:gd name="connsiteY7" fmla="*/ 44482 h 132492"/>
                  <a:gd name="connsiteX8" fmla="*/ 37624 w 92583"/>
                  <a:gd name="connsiteY8" fmla="*/ 59246 h 132492"/>
                  <a:gd name="connsiteX9" fmla="*/ 37624 w 92583"/>
                  <a:gd name="connsiteY9" fmla="*/ 28670 h 132492"/>
                  <a:gd name="connsiteX10" fmla="*/ 40386 w 92583"/>
                  <a:gd name="connsiteY10" fmla="*/ 28480 h 132492"/>
                  <a:gd name="connsiteX11" fmla="*/ 54483 w 92583"/>
                  <a:gd name="connsiteY11" fmla="*/ 44482 h 132492"/>
                  <a:gd name="connsiteX12" fmla="*/ 54483 w 92583"/>
                  <a:gd name="connsiteY12" fmla="*/ 44482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583" h="132492">
                    <a:moveTo>
                      <a:pt x="37624" y="132493"/>
                    </a:moveTo>
                    <a:lnTo>
                      <a:pt x="37624" y="89059"/>
                    </a:lnTo>
                    <a:cubicBezTo>
                      <a:pt x="70295" y="89916"/>
                      <a:pt x="92583" y="79438"/>
                      <a:pt x="92583" y="44958"/>
                    </a:cubicBezTo>
                    <a:cubicBezTo>
                      <a:pt x="92583" y="10477"/>
                      <a:pt x="67247" y="0"/>
                      <a:pt x="34385" y="0"/>
                    </a:cubicBez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close/>
                    <a:moveTo>
                      <a:pt x="54483" y="44482"/>
                    </a:moveTo>
                    <a:cubicBezTo>
                      <a:pt x="54483" y="54292"/>
                      <a:pt x="48006" y="59722"/>
                      <a:pt x="37624" y="59246"/>
                    </a:cubicBezTo>
                    <a:lnTo>
                      <a:pt x="37624" y="28670"/>
                    </a:lnTo>
                    <a:lnTo>
                      <a:pt x="40386" y="28480"/>
                    </a:lnTo>
                    <a:cubicBezTo>
                      <a:pt x="49625" y="28480"/>
                      <a:pt x="54483" y="36004"/>
                      <a:pt x="54483" y="44482"/>
                    </a:cubicBezTo>
                    <a:lnTo>
                      <a:pt x="54483" y="4448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A27FC0D-B8FA-4DB8-8C87-99D269B33EB2}"/>
                  </a:ext>
                </a:extLst>
              </p:cNvPr>
              <p:cNvSpPr/>
              <p:nvPr/>
            </p:nvSpPr>
            <p:spPr>
              <a:xfrm>
                <a:off x="4645437" y="2804445"/>
                <a:ext cx="37718" cy="132492"/>
              </a:xfrm>
              <a:custGeom>
                <a:avLst/>
                <a:gdLst>
                  <a:gd name="connsiteX0" fmla="*/ 37719 w 37718"/>
                  <a:gd name="connsiteY0" fmla="*/ 132493 h 132492"/>
                  <a:gd name="connsiteX1" fmla="*/ 37719 w 37718"/>
                  <a:gd name="connsiteY1" fmla="*/ 0 h 132492"/>
                  <a:gd name="connsiteX2" fmla="*/ 0 w 37718"/>
                  <a:gd name="connsiteY2" fmla="*/ 0 h 132492"/>
                  <a:gd name="connsiteX3" fmla="*/ 0 w 37718"/>
                  <a:gd name="connsiteY3" fmla="*/ 132493 h 132492"/>
                  <a:gd name="connsiteX4" fmla="*/ 37719 w 37718"/>
                  <a:gd name="connsiteY4" fmla="*/ 132493 h 132492"/>
                  <a:gd name="connsiteX5" fmla="*/ 37719 w 37718"/>
                  <a:gd name="connsiteY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718" h="132492">
                    <a:moveTo>
                      <a:pt x="37719" y="132493"/>
                    </a:move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7E35E32-4344-4468-8A9D-EAB4D88F9C55}"/>
                  </a:ext>
                </a:extLst>
              </p:cNvPr>
              <p:cNvSpPr/>
              <p:nvPr/>
            </p:nvSpPr>
            <p:spPr>
              <a:xfrm>
                <a:off x="4693253" y="2804445"/>
                <a:ext cx="98393" cy="132492"/>
              </a:xfrm>
              <a:custGeom>
                <a:avLst/>
                <a:gdLst>
                  <a:gd name="connsiteX0" fmla="*/ 0 w 98393"/>
                  <a:gd name="connsiteY0" fmla="*/ 132493 h 132492"/>
                  <a:gd name="connsiteX1" fmla="*/ 36195 w 98393"/>
                  <a:gd name="connsiteY1" fmla="*/ 132493 h 132492"/>
                  <a:gd name="connsiteX2" fmla="*/ 36195 w 98393"/>
                  <a:gd name="connsiteY2" fmla="*/ 93726 h 132492"/>
                  <a:gd name="connsiteX3" fmla="*/ 33623 w 98393"/>
                  <a:gd name="connsiteY3" fmla="*/ 56483 h 132492"/>
                  <a:gd name="connsiteX4" fmla="*/ 34004 w 98393"/>
                  <a:gd name="connsiteY4" fmla="*/ 56102 h 132492"/>
                  <a:gd name="connsiteX5" fmla="*/ 62103 w 98393"/>
                  <a:gd name="connsiteY5" fmla="*/ 132493 h 132492"/>
                  <a:gd name="connsiteX6" fmla="*/ 98393 w 98393"/>
                  <a:gd name="connsiteY6" fmla="*/ 132493 h 132492"/>
                  <a:gd name="connsiteX7" fmla="*/ 98393 w 98393"/>
                  <a:gd name="connsiteY7" fmla="*/ 0 h 132492"/>
                  <a:gd name="connsiteX8" fmla="*/ 62103 w 98393"/>
                  <a:gd name="connsiteY8" fmla="*/ 0 h 132492"/>
                  <a:gd name="connsiteX9" fmla="*/ 62103 w 98393"/>
                  <a:gd name="connsiteY9" fmla="*/ 33719 h 132492"/>
                  <a:gd name="connsiteX10" fmla="*/ 66389 w 98393"/>
                  <a:gd name="connsiteY10" fmla="*/ 79343 h 132492"/>
                  <a:gd name="connsiteX11" fmla="*/ 66008 w 98393"/>
                  <a:gd name="connsiteY11" fmla="*/ 79724 h 132492"/>
                  <a:gd name="connsiteX12" fmla="*/ 35814 w 98393"/>
                  <a:gd name="connsiteY12" fmla="*/ 0 h 132492"/>
                  <a:gd name="connsiteX13" fmla="*/ 0 w 98393"/>
                  <a:gd name="connsiteY13" fmla="*/ 0 h 132492"/>
                  <a:gd name="connsiteX14" fmla="*/ 0 w 98393"/>
                  <a:gd name="connsiteY14" fmla="*/ 132493 h 132492"/>
                  <a:gd name="connsiteX15" fmla="*/ 0 w 98393"/>
                  <a:gd name="connsiteY1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8393" h="132492">
                    <a:moveTo>
                      <a:pt x="0" y="132493"/>
                    </a:moveTo>
                    <a:lnTo>
                      <a:pt x="36195" y="132493"/>
                    </a:lnTo>
                    <a:lnTo>
                      <a:pt x="36195" y="93726"/>
                    </a:lnTo>
                    <a:cubicBezTo>
                      <a:pt x="36195" y="81248"/>
                      <a:pt x="34576" y="68961"/>
                      <a:pt x="33623" y="56483"/>
                    </a:cubicBezTo>
                    <a:lnTo>
                      <a:pt x="34004" y="56102"/>
                    </a:lnTo>
                    <a:lnTo>
                      <a:pt x="62103" y="132493"/>
                    </a:lnTo>
                    <a:lnTo>
                      <a:pt x="98393" y="132493"/>
                    </a:lnTo>
                    <a:lnTo>
                      <a:pt x="98393" y="0"/>
                    </a:lnTo>
                    <a:lnTo>
                      <a:pt x="62103" y="0"/>
                    </a:lnTo>
                    <a:lnTo>
                      <a:pt x="62103" y="33719"/>
                    </a:lnTo>
                    <a:cubicBezTo>
                      <a:pt x="62103" y="48958"/>
                      <a:pt x="64865" y="64103"/>
                      <a:pt x="66389" y="79343"/>
                    </a:cubicBezTo>
                    <a:lnTo>
                      <a:pt x="66008" y="79724"/>
                    </a:lnTo>
                    <a:lnTo>
                      <a:pt x="35814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0" y="1324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775732C-C4D8-46D8-8FD0-E718AB3136F3}"/>
                  </a:ext>
                </a:extLst>
              </p:cNvPr>
              <p:cNvSpPr/>
              <p:nvPr/>
            </p:nvSpPr>
            <p:spPr>
              <a:xfrm>
                <a:off x="4797742" y="2802159"/>
                <a:ext cx="104679" cy="137064"/>
              </a:xfrm>
              <a:custGeom>
                <a:avLst/>
                <a:gdLst>
                  <a:gd name="connsiteX0" fmla="*/ 52007 w 104679"/>
                  <a:gd name="connsiteY0" fmla="*/ 58198 h 137064"/>
                  <a:gd name="connsiteX1" fmla="*/ 52007 w 104679"/>
                  <a:gd name="connsiteY1" fmla="*/ 86106 h 137064"/>
                  <a:gd name="connsiteX2" fmla="*/ 65913 w 104679"/>
                  <a:gd name="connsiteY2" fmla="*/ 86106 h 137064"/>
                  <a:gd name="connsiteX3" fmla="*/ 52959 w 104679"/>
                  <a:gd name="connsiteY3" fmla="*/ 105061 h 137064"/>
                  <a:gd name="connsiteX4" fmla="*/ 38481 w 104679"/>
                  <a:gd name="connsiteY4" fmla="*/ 72390 h 137064"/>
                  <a:gd name="connsiteX5" fmla="*/ 54388 w 104679"/>
                  <a:gd name="connsiteY5" fmla="*/ 32004 h 137064"/>
                  <a:gd name="connsiteX6" fmla="*/ 65056 w 104679"/>
                  <a:gd name="connsiteY6" fmla="*/ 45530 h 137064"/>
                  <a:gd name="connsiteX7" fmla="*/ 101537 w 104679"/>
                  <a:gd name="connsiteY7" fmla="*/ 32671 h 137064"/>
                  <a:gd name="connsiteX8" fmla="*/ 54007 w 104679"/>
                  <a:gd name="connsiteY8" fmla="*/ 0 h 137064"/>
                  <a:gd name="connsiteX9" fmla="*/ 0 w 104679"/>
                  <a:gd name="connsiteY9" fmla="*/ 69247 h 137064"/>
                  <a:gd name="connsiteX10" fmla="*/ 54388 w 104679"/>
                  <a:gd name="connsiteY10" fmla="*/ 137065 h 137064"/>
                  <a:gd name="connsiteX11" fmla="*/ 104680 w 104679"/>
                  <a:gd name="connsiteY11" fmla="*/ 63818 h 137064"/>
                  <a:gd name="connsiteX12" fmla="*/ 104489 w 104679"/>
                  <a:gd name="connsiteY12" fmla="*/ 58198 h 137064"/>
                  <a:gd name="connsiteX13" fmla="*/ 51911 w 104679"/>
                  <a:gd name="connsiteY13" fmla="*/ 58198 h 13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679" h="137064">
                    <a:moveTo>
                      <a:pt x="52007" y="58198"/>
                    </a:moveTo>
                    <a:lnTo>
                      <a:pt x="52007" y="86106"/>
                    </a:lnTo>
                    <a:lnTo>
                      <a:pt x="65913" y="86106"/>
                    </a:lnTo>
                    <a:cubicBezTo>
                      <a:pt x="66104" y="93821"/>
                      <a:pt x="62960" y="105061"/>
                      <a:pt x="52959" y="105061"/>
                    </a:cubicBezTo>
                    <a:cubicBezTo>
                      <a:pt x="38291" y="105061"/>
                      <a:pt x="39053" y="81915"/>
                      <a:pt x="38481" y="72390"/>
                    </a:cubicBezTo>
                    <a:cubicBezTo>
                      <a:pt x="38481" y="62389"/>
                      <a:pt x="37052" y="32004"/>
                      <a:pt x="54388" y="32004"/>
                    </a:cubicBezTo>
                    <a:cubicBezTo>
                      <a:pt x="61055" y="32004"/>
                      <a:pt x="64770" y="40291"/>
                      <a:pt x="65056" y="45530"/>
                    </a:cubicBezTo>
                    <a:lnTo>
                      <a:pt x="101537" y="32671"/>
                    </a:lnTo>
                    <a:cubicBezTo>
                      <a:pt x="93440" y="13526"/>
                      <a:pt x="76581" y="0"/>
                      <a:pt x="54007" y="0"/>
                    </a:cubicBezTo>
                    <a:cubicBezTo>
                      <a:pt x="13145" y="0"/>
                      <a:pt x="0" y="36386"/>
                      <a:pt x="0" y="69247"/>
                    </a:cubicBezTo>
                    <a:cubicBezTo>
                      <a:pt x="0" y="102108"/>
                      <a:pt x="13335" y="137065"/>
                      <a:pt x="54388" y="137065"/>
                    </a:cubicBezTo>
                    <a:cubicBezTo>
                      <a:pt x="98012" y="137065"/>
                      <a:pt x="104680" y="96488"/>
                      <a:pt x="104680" y="63818"/>
                    </a:cubicBezTo>
                    <a:lnTo>
                      <a:pt x="104489" y="58198"/>
                    </a:lnTo>
                    <a:lnTo>
                      <a:pt x="51911" y="5819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</p:grpSp>
      </p:grp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BD9D99B5-E1BA-5291-82AC-D3E8585BC0E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6D2CEA9-C26D-468E-931E-70E36C7E8D5C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E9BCAAAF-7127-4204-66F1-92B162624E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 hidden="1">
            <a:extLst>
              <a:ext uri="{FF2B5EF4-FFF2-40B4-BE49-F238E27FC236}">
                <a16:creationId xmlns:a16="http://schemas.microsoft.com/office/drawing/2014/main" id="{DD3F4C39-1C44-4535-5B5E-FD65845656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C3BD5D-B2FF-1B62-288E-581C318EDF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9401" y="1075669"/>
            <a:ext cx="4714875" cy="75247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78AAF30-0B48-9B65-EA53-34D0A00540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8188" y="1919062"/>
            <a:ext cx="3619500" cy="7429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244C848-DDF4-1662-07CE-C5B62DE9CA2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525" y="2786062"/>
            <a:ext cx="3762375" cy="70485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589E92F-42CF-56A1-0319-AB2C76D51D3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0000" y="3562575"/>
            <a:ext cx="4181475" cy="70485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1973473-A750-F59D-E834-5FBCB0E8DDA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8100" y="4342725"/>
            <a:ext cx="3990975" cy="70485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29C88B85-93EE-42C0-00A5-B4828CBDB784}"/>
              </a:ext>
            </a:extLst>
          </p:cNvPr>
          <p:cNvSpPr/>
          <p:nvPr userDrawn="1"/>
        </p:nvSpPr>
        <p:spPr>
          <a:xfrm>
            <a:off x="0" y="0"/>
            <a:ext cx="720000" cy="686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da-DK" sz="1800" dirty="0" err="1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B0D2E8-857A-455B-A9AE-2C3A1319B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760000"/>
            <a:ext cx="10764000" cy="396000"/>
          </a:xfrm>
        </p:spPr>
        <p:txBody>
          <a:bodyPr anchor="b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52590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3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8" fill="hold" nodeType="afterEffect" p14:presetBounceEnd="3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3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nodeType="withEffect" p14:presetBounceEnd="3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2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15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28" name="Picture Placeholder 1">
            <a:extLst>
              <a:ext uri="{FF2B5EF4-FFF2-40B4-BE49-F238E27FC236}">
                <a16:creationId xmlns:a16="http://schemas.microsoft.com/office/drawing/2014/main" id="{6F8C2857-ABFA-2227-4E03-EF4ED6C6669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20000" y="140335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22B08086-69D4-0B7E-24E8-128828B676DD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720000" y="309600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D3AC5E13-C3C9-A999-7E3D-DBABC1098ACB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20000" y="478800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C95A85F6-F6E6-8961-8335-4FE57602331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2923200" y="140335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121C2F40-B227-87B1-34D9-1698D3A9F603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2923200" y="309600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4" name="Picture Placeholder 6">
            <a:extLst>
              <a:ext uri="{FF2B5EF4-FFF2-40B4-BE49-F238E27FC236}">
                <a16:creationId xmlns:a16="http://schemas.microsoft.com/office/drawing/2014/main" id="{F44A1B9D-ECEC-DB8C-1DE9-CEE7C3055E26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2923200" y="478800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6" name="Picture Placeholder 7">
            <a:extLst>
              <a:ext uri="{FF2B5EF4-FFF2-40B4-BE49-F238E27FC236}">
                <a16:creationId xmlns:a16="http://schemas.microsoft.com/office/drawing/2014/main" id="{1431D202-327C-63D9-44A3-A9B5D71F948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126400" y="140335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56C9C93E-EC54-DCD6-D026-EB72A1D92ED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5126400" y="309600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5100A13A-1A14-D59E-896B-128576452BCB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126400" y="478800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2A991166-76FD-DB02-F4D0-DA9F2247A8F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329600" y="140335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41" name="Picture Placeholder 11">
            <a:extLst>
              <a:ext uri="{FF2B5EF4-FFF2-40B4-BE49-F238E27FC236}">
                <a16:creationId xmlns:a16="http://schemas.microsoft.com/office/drawing/2014/main" id="{26C0FD7D-13C0-7E1D-6634-87CF14F2565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329600" y="309600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42" name="Picture Placeholder 12">
            <a:extLst>
              <a:ext uri="{FF2B5EF4-FFF2-40B4-BE49-F238E27FC236}">
                <a16:creationId xmlns:a16="http://schemas.microsoft.com/office/drawing/2014/main" id="{98A988AA-E9E5-D01C-59E1-F024250566B3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329600" y="478800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4DBB7BEA-BF90-6821-327E-80CFA5CBD146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9532800" y="140335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49" name="Picture Placeholder 14">
            <a:extLst>
              <a:ext uri="{FF2B5EF4-FFF2-40B4-BE49-F238E27FC236}">
                <a16:creationId xmlns:a16="http://schemas.microsoft.com/office/drawing/2014/main" id="{23B804A0-08F7-F7E7-990B-29B38838D2D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532800" y="309600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50" name="Picture Placeholder 15">
            <a:extLst>
              <a:ext uri="{FF2B5EF4-FFF2-40B4-BE49-F238E27FC236}">
                <a16:creationId xmlns:a16="http://schemas.microsoft.com/office/drawing/2014/main" id="{90D01F08-01A1-AADD-9C7F-67B55CB3A11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9532800" y="4788000"/>
            <a:ext cx="1951200" cy="1440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3CAB368A-F21F-64A8-C198-D64410851E76}"/>
              </a:ext>
            </a:extLst>
          </p:cNvPr>
          <p:cNvSpPr>
            <a:spLocks noGrp="1"/>
          </p:cNvSpPr>
          <p:nvPr>
            <p:ph type="dt" sz="half" idx="49"/>
          </p:nvPr>
        </p:nvSpPr>
        <p:spPr/>
        <p:txBody>
          <a:bodyPr/>
          <a:lstStyle/>
          <a:p>
            <a:fld id="{60E8FA8E-1402-4C0B-AE21-CB7BD5154271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DF5F72FD-0D0F-7CBE-3B3D-60D3B2B2A402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F6B4CC71-3963-37C3-B91F-B1D31C9E7A5B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6024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20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28" name="Picture Placeholder 1">
            <a:extLst>
              <a:ext uri="{FF2B5EF4-FFF2-40B4-BE49-F238E27FC236}">
                <a16:creationId xmlns:a16="http://schemas.microsoft.com/office/drawing/2014/main" id="{6F8C2857-ABFA-2227-4E03-EF4ED6C6669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20000" y="140335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22B08086-69D4-0B7E-24E8-128828B676DD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720000" y="266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E60C28E3-458E-937A-F63B-C002CB666D0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20000" y="392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C55AB205-4766-0212-D16B-10B651BCDB9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0000" y="518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C95A85F6-F6E6-8961-8335-4FE57602331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2923200" y="140335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3" name="Picture Placeholder 6">
            <a:extLst>
              <a:ext uri="{FF2B5EF4-FFF2-40B4-BE49-F238E27FC236}">
                <a16:creationId xmlns:a16="http://schemas.microsoft.com/office/drawing/2014/main" id="{121C2F40-B227-87B1-34D9-1698D3A9F603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2923200" y="266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4" name="Picture Placeholder 7">
            <a:extLst>
              <a:ext uri="{FF2B5EF4-FFF2-40B4-BE49-F238E27FC236}">
                <a16:creationId xmlns:a16="http://schemas.microsoft.com/office/drawing/2014/main" id="{F44A1B9D-ECEC-DB8C-1DE9-CEE7C3055E26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2923200" y="392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80FD907E-EE52-99C9-F592-046AEABCC218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2923200" y="518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6" name="Picture Placeholder 9">
            <a:extLst>
              <a:ext uri="{FF2B5EF4-FFF2-40B4-BE49-F238E27FC236}">
                <a16:creationId xmlns:a16="http://schemas.microsoft.com/office/drawing/2014/main" id="{1431D202-327C-63D9-44A3-A9B5D71F948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126400" y="140335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7" name="Picture Placeholder 10">
            <a:extLst>
              <a:ext uri="{FF2B5EF4-FFF2-40B4-BE49-F238E27FC236}">
                <a16:creationId xmlns:a16="http://schemas.microsoft.com/office/drawing/2014/main" id="{56C9C93E-EC54-DCD6-D026-EB72A1D92ED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5126400" y="266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8" name="Picture Placeholder 11">
            <a:extLst>
              <a:ext uri="{FF2B5EF4-FFF2-40B4-BE49-F238E27FC236}">
                <a16:creationId xmlns:a16="http://schemas.microsoft.com/office/drawing/2014/main" id="{5100A13A-1A14-D59E-896B-128576452BCB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126400" y="392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9" name="Picture Placeholder 12">
            <a:extLst>
              <a:ext uri="{FF2B5EF4-FFF2-40B4-BE49-F238E27FC236}">
                <a16:creationId xmlns:a16="http://schemas.microsoft.com/office/drawing/2014/main" id="{E1224489-89C2-6D0E-FB9E-1A3C5291655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126400" y="518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40" name="Picture Placeholder 13">
            <a:extLst>
              <a:ext uri="{FF2B5EF4-FFF2-40B4-BE49-F238E27FC236}">
                <a16:creationId xmlns:a16="http://schemas.microsoft.com/office/drawing/2014/main" id="{2A991166-76FD-DB02-F4D0-DA9F2247A8F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329600" y="140335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41" name="Picture Placeholder 14">
            <a:extLst>
              <a:ext uri="{FF2B5EF4-FFF2-40B4-BE49-F238E27FC236}">
                <a16:creationId xmlns:a16="http://schemas.microsoft.com/office/drawing/2014/main" id="{26C0FD7D-13C0-7E1D-6634-87CF14F2565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329600" y="266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42" name="Picture Placeholder 15">
            <a:extLst>
              <a:ext uri="{FF2B5EF4-FFF2-40B4-BE49-F238E27FC236}">
                <a16:creationId xmlns:a16="http://schemas.microsoft.com/office/drawing/2014/main" id="{98A988AA-E9E5-D01C-59E1-F024250566B3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329600" y="392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0A75C8EB-096D-BC32-F7CD-ABA76E285CF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329600" y="518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48" name="Picture Placeholder 17">
            <a:extLst>
              <a:ext uri="{FF2B5EF4-FFF2-40B4-BE49-F238E27FC236}">
                <a16:creationId xmlns:a16="http://schemas.microsoft.com/office/drawing/2014/main" id="{4DBB7BEA-BF90-6821-327E-80CFA5CBD146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9532800" y="140335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49" name="Picture Placeholder 18">
            <a:extLst>
              <a:ext uri="{FF2B5EF4-FFF2-40B4-BE49-F238E27FC236}">
                <a16:creationId xmlns:a16="http://schemas.microsoft.com/office/drawing/2014/main" id="{23B804A0-08F7-F7E7-990B-29B38838D2D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532800" y="266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50" name="Picture Placeholder 19">
            <a:extLst>
              <a:ext uri="{FF2B5EF4-FFF2-40B4-BE49-F238E27FC236}">
                <a16:creationId xmlns:a16="http://schemas.microsoft.com/office/drawing/2014/main" id="{90D01F08-01A1-AADD-9C7F-67B55CB3A11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9532800" y="392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51" name="Picture Placeholder 20">
            <a:extLst>
              <a:ext uri="{FF2B5EF4-FFF2-40B4-BE49-F238E27FC236}">
                <a16:creationId xmlns:a16="http://schemas.microsoft.com/office/drawing/2014/main" id="{75E186E4-F322-D2FA-E13B-C622293EFAAC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9532800" y="5184000"/>
            <a:ext cx="1951200" cy="100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B336CAE8-CC51-ADCF-21DD-0AAA6340B0BD}"/>
              </a:ext>
            </a:extLst>
          </p:cNvPr>
          <p:cNvSpPr>
            <a:spLocks noGrp="1"/>
          </p:cNvSpPr>
          <p:nvPr>
            <p:ph type="dt" sz="half" idx="50"/>
          </p:nvPr>
        </p:nvSpPr>
        <p:spPr/>
        <p:txBody>
          <a:bodyPr/>
          <a:lstStyle/>
          <a:p>
            <a:fld id="{F7D9F7F0-928B-4760-BDA3-B1B18BA5B953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F3390FAE-7CC7-9038-DC20-F27649893864}"/>
              </a:ext>
            </a:extLst>
          </p:cNvPr>
          <p:cNvSpPr>
            <a:spLocks noGrp="1"/>
          </p:cNvSpPr>
          <p:nvPr>
            <p:ph type="ftr" sz="quarter" idx="5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A3FA8758-D05F-92E2-0FCF-AF958BDAF5FB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18855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1 Project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A0BB15D-B3A5-6CA6-5CA3-027B8CE9B6D6}"/>
              </a:ext>
            </a:extLst>
          </p:cNvPr>
          <p:cNvSpPr/>
          <p:nvPr userDrawn="1"/>
        </p:nvSpPr>
        <p:spPr>
          <a:xfrm>
            <a:off x="7200000" y="2016000"/>
            <a:ext cx="4284000" cy="43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7E3634-AB7F-B532-6D66-143613C79E9F}"/>
              </a:ext>
            </a:extLst>
          </p:cNvPr>
          <p:cNvSpPr txBox="1"/>
          <p:nvPr userDrawn="1"/>
        </p:nvSpPr>
        <p:spPr>
          <a:xfrm>
            <a:off x="7452000" y="2268000"/>
            <a:ext cx="3780000" cy="2880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l">
              <a:buNone/>
            </a:pPr>
            <a:r>
              <a:rPr lang="en-GB" sz="16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Project details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717C01-08AD-812B-2061-D0342054F91F}"/>
              </a:ext>
            </a:extLst>
          </p:cNvPr>
          <p:cNvSpPr txBox="1"/>
          <p:nvPr userDrawn="1"/>
        </p:nvSpPr>
        <p:spPr>
          <a:xfrm>
            <a:off x="7452000" y="2700000"/>
            <a:ext cx="684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When:</a:t>
            </a:r>
          </a:p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Where: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93B26A74-4190-5F10-9538-3352A1C6DC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792000"/>
            <a:ext cx="10008000" cy="468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D6ADB243-13C2-0F76-5265-2AA4A511CA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00" y="1404000"/>
            <a:ext cx="10764000" cy="43200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lang="en-GB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/>
            </a:lvl2pPr>
            <a:lvl3pPr marL="0" indent="0" algn="l">
              <a:buFont typeface="Arial" panose="020B0604020202020204" pitchFamily="34" charset="0"/>
              <a:buChar char="​"/>
              <a:defRPr sz="2000"/>
            </a:lvl3pPr>
            <a:lvl4pPr marL="0" indent="0" algn="l">
              <a:buFont typeface="Arial" panose="020B0604020202020204" pitchFamily="34" charset="0"/>
              <a:buChar char="​"/>
              <a:defRPr sz="2000"/>
            </a:lvl4pPr>
            <a:lvl5pPr marL="0" indent="0" algn="l">
              <a:buFont typeface="Arial" panose="020B0604020202020204" pitchFamily="34" charset="0"/>
              <a:buChar char="​"/>
              <a:defRPr sz="2000"/>
            </a:lvl5pPr>
            <a:lvl6pPr marL="0" indent="0" algn="l">
              <a:buFont typeface="Arial" panose="020B0604020202020204" pitchFamily="34" charset="0"/>
              <a:buChar char="​"/>
              <a:defRPr sz="2000"/>
            </a:lvl6pPr>
            <a:lvl7pPr marL="0" indent="0" algn="l">
              <a:buFont typeface="Arial" panose="020B0604020202020204" pitchFamily="34" charset="0"/>
              <a:buChar char="​"/>
              <a:defRPr sz="2000"/>
            </a:lvl7pPr>
            <a:lvl8pPr marL="0" indent="0" algn="l">
              <a:buFont typeface="Arial" panose="020B0604020202020204" pitchFamily="34" charset="0"/>
              <a:buChar char="​"/>
              <a:defRPr sz="2000"/>
            </a:lvl8pPr>
            <a:lvl9pPr marL="0" indent="0" algn="l">
              <a:buFont typeface="Arial" panose="020B0604020202020204" pitchFamily="34" charset="0"/>
              <a:buChar char="​"/>
              <a:defRPr sz="2000"/>
            </a:lvl9pPr>
          </a:lstStyle>
          <a:p>
            <a:pPr marL="0" lv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None/>
            </a:pPr>
            <a:r>
              <a:rPr lang="en-GB" dirty="0"/>
              <a:t>Click to add text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75C4F15-F061-42F1-A0C8-7A7BB29336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80000" y="2700000"/>
            <a:ext cx="2952000" cy="4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Aft>
                <a:spcPts val="400"/>
              </a:spcAft>
              <a:buNone/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1FFE2E4-EBD8-4D16-B03D-AE4E477B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52000" y="3384000"/>
            <a:ext cx="3780000" cy="2700000"/>
          </a:xfrm>
          <a:prstGeom prst="rect">
            <a:avLst/>
          </a:prstGeom>
        </p:spPr>
        <p:txBody>
          <a:bodyPr>
            <a:noAutofit/>
          </a:bodyPr>
          <a:lstStyle>
            <a:lvl1pPr marL="143996" indent="-143996">
              <a:spcAft>
                <a:spcPts val="400"/>
              </a:spcAft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3A66AA-725D-4823-81B2-7CFF305FB69F}"/>
              </a:ext>
            </a:extLst>
          </p:cNvPr>
          <p:cNvSpPr txBox="1">
            <a:spLocks/>
          </p:cNvSpPr>
          <p:nvPr userDrawn="1"/>
        </p:nvSpPr>
        <p:spPr>
          <a:xfrm>
            <a:off x="240000" y="240000"/>
            <a:ext cx="1908000" cy="288000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GB" sz="1067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PROJECT REFERENCE</a:t>
            </a: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E92AA5DC-52AA-A1F4-259F-4F6E5682440C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AF1FB3C9-FE6A-4922-8DA2-D48452501076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9BDE3C76-234E-6B82-5ADF-98EF243236F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B7D40D1C-38E3-3039-8BCA-1A1A2742D2A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C3E33455-1B66-68C3-B733-D8B6CDA2ED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2016000"/>
            <a:ext cx="6228000" cy="4320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</p:spTree>
    <p:extLst>
      <p:ext uri="{BB962C8B-B14F-4D97-AF65-F5344CB8AC3E}">
        <p14:creationId xmlns:p14="http://schemas.microsoft.com/office/powerpoint/2010/main" val="1140481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1 Project Reference with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A0BB15D-B3A5-6CA6-5CA3-027B8CE9B6D6}"/>
              </a:ext>
            </a:extLst>
          </p:cNvPr>
          <p:cNvSpPr/>
          <p:nvPr userDrawn="1"/>
        </p:nvSpPr>
        <p:spPr>
          <a:xfrm>
            <a:off x="8064000" y="2016000"/>
            <a:ext cx="3420000" cy="43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7E3634-AB7F-B532-6D66-143613C79E9F}"/>
              </a:ext>
            </a:extLst>
          </p:cNvPr>
          <p:cNvSpPr txBox="1"/>
          <p:nvPr userDrawn="1"/>
        </p:nvSpPr>
        <p:spPr>
          <a:xfrm>
            <a:off x="8316000" y="2268000"/>
            <a:ext cx="2916000" cy="2880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l">
              <a:buNone/>
            </a:pPr>
            <a:r>
              <a:rPr lang="en-GB" sz="16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Project details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717C01-08AD-812B-2061-D0342054F91F}"/>
              </a:ext>
            </a:extLst>
          </p:cNvPr>
          <p:cNvSpPr txBox="1"/>
          <p:nvPr userDrawn="1"/>
        </p:nvSpPr>
        <p:spPr>
          <a:xfrm>
            <a:off x="8316000" y="2700000"/>
            <a:ext cx="684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When:</a:t>
            </a:r>
          </a:p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Where: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93B26A74-4190-5F10-9538-3352A1C6DC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792000"/>
            <a:ext cx="10008000" cy="468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D6ADB243-13C2-0F76-5265-2AA4A511CA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00" y="1404000"/>
            <a:ext cx="10764000" cy="43200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lang="en-GB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/>
            </a:lvl2pPr>
            <a:lvl3pPr marL="0" indent="0" algn="l">
              <a:buFont typeface="Arial" panose="020B0604020202020204" pitchFamily="34" charset="0"/>
              <a:buChar char="​"/>
              <a:defRPr sz="2000"/>
            </a:lvl3pPr>
            <a:lvl4pPr marL="0" indent="0" algn="l">
              <a:buFont typeface="Arial" panose="020B0604020202020204" pitchFamily="34" charset="0"/>
              <a:buChar char="​"/>
              <a:defRPr sz="2000"/>
            </a:lvl4pPr>
            <a:lvl5pPr marL="0" indent="0" algn="l">
              <a:buFont typeface="Arial" panose="020B0604020202020204" pitchFamily="34" charset="0"/>
              <a:buChar char="​"/>
              <a:defRPr sz="2000"/>
            </a:lvl5pPr>
            <a:lvl6pPr marL="0" indent="0" algn="l">
              <a:buFont typeface="Arial" panose="020B0604020202020204" pitchFamily="34" charset="0"/>
              <a:buChar char="​"/>
              <a:defRPr sz="2000"/>
            </a:lvl6pPr>
            <a:lvl7pPr marL="0" indent="0" algn="l">
              <a:buFont typeface="Arial" panose="020B0604020202020204" pitchFamily="34" charset="0"/>
              <a:buChar char="​"/>
              <a:defRPr sz="2000"/>
            </a:lvl7pPr>
            <a:lvl8pPr marL="0" indent="0" algn="l">
              <a:buFont typeface="Arial" panose="020B0604020202020204" pitchFamily="34" charset="0"/>
              <a:buChar char="​"/>
              <a:defRPr sz="2000"/>
            </a:lvl8pPr>
            <a:lvl9pPr marL="0" indent="0" algn="l">
              <a:buFont typeface="Arial" panose="020B0604020202020204" pitchFamily="34" charset="0"/>
              <a:buChar char="​"/>
              <a:defRPr sz="2000"/>
            </a:lvl9pPr>
          </a:lstStyle>
          <a:p>
            <a:pPr marL="0" lv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None/>
            </a:pPr>
            <a:r>
              <a:rPr lang="en-GB" dirty="0"/>
              <a:t>Click to add text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548F7903-5B1E-E8C8-F020-5BBC3912B6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2016000"/>
            <a:ext cx="3420000" cy="4320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4D87F91E-A35D-4B50-5DA2-81E2714EFED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92000" y="2016000"/>
            <a:ext cx="3420000" cy="4320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75C4F15-F061-42F1-A0C8-7A7BB29336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44000" y="2700000"/>
            <a:ext cx="2088000" cy="4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Aft>
                <a:spcPts val="400"/>
              </a:spcAft>
              <a:buNone/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1FFE2E4-EBD8-4D16-B03D-AE4E477B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16000" y="3384000"/>
            <a:ext cx="2916000" cy="2700000"/>
          </a:xfrm>
          <a:prstGeom prst="rect">
            <a:avLst/>
          </a:prstGeom>
        </p:spPr>
        <p:txBody>
          <a:bodyPr>
            <a:noAutofit/>
          </a:bodyPr>
          <a:lstStyle>
            <a:lvl1pPr marL="143996" indent="-143996">
              <a:spcAft>
                <a:spcPts val="400"/>
              </a:spcAft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3A66AA-725D-4823-81B2-7CFF305FB69F}"/>
              </a:ext>
            </a:extLst>
          </p:cNvPr>
          <p:cNvSpPr txBox="1">
            <a:spLocks/>
          </p:cNvSpPr>
          <p:nvPr userDrawn="1"/>
        </p:nvSpPr>
        <p:spPr>
          <a:xfrm>
            <a:off x="240000" y="240000"/>
            <a:ext cx="1908000" cy="288000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GB" sz="1067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PROJECT REFERENCE</a:t>
            </a: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E92AA5DC-52AA-A1F4-259F-4F6E5682440C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7D7CE4ED-22B5-45A0-B147-D0FC2FF503B6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9BDE3C76-234E-6B82-5ADF-98EF243236F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B7D40D1C-38E3-3039-8BCA-1A1A2742D2A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5049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2 Project 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1">
            <a:extLst>
              <a:ext uri="{FF2B5EF4-FFF2-40B4-BE49-F238E27FC236}">
                <a16:creationId xmlns:a16="http://schemas.microsoft.com/office/drawing/2014/main" id="{654F1780-A2E2-09D9-9A89-76C8BBCC3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828000"/>
            <a:ext cx="5076000" cy="36000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00E6690-06DE-4B1B-AFAB-BBF6B0D3B8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1296000"/>
            <a:ext cx="5076000" cy="223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DF13B2-5319-49E4-9315-C4972CF510C2}"/>
              </a:ext>
            </a:extLst>
          </p:cNvPr>
          <p:cNvSpPr/>
          <p:nvPr userDrawn="1"/>
        </p:nvSpPr>
        <p:spPr>
          <a:xfrm>
            <a:off x="720000" y="3528000"/>
            <a:ext cx="5076000" cy="28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75C4F15-F061-42F1-A0C8-7A7BB29336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56000" y="3780000"/>
            <a:ext cx="3888000" cy="4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Aft>
                <a:spcPts val="400"/>
              </a:spcAft>
              <a:buNone/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1FFE2E4-EBD8-4D16-B03D-AE4E477B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2000" y="4427999"/>
            <a:ext cx="4572000" cy="1656000"/>
          </a:xfrm>
          <a:prstGeom prst="rect">
            <a:avLst/>
          </a:prstGeom>
        </p:spPr>
        <p:txBody>
          <a:bodyPr>
            <a:noAutofit/>
          </a:bodyPr>
          <a:lstStyle>
            <a:lvl1pPr marL="143996" indent="-143996">
              <a:spcAft>
                <a:spcPts val="400"/>
              </a:spcAft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FF7CBD-24A5-4AA1-B525-70DC0ED463E8}"/>
              </a:ext>
            </a:extLst>
          </p:cNvPr>
          <p:cNvSpPr txBox="1"/>
          <p:nvPr userDrawn="1"/>
        </p:nvSpPr>
        <p:spPr>
          <a:xfrm>
            <a:off x="972000" y="3780000"/>
            <a:ext cx="648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When:</a:t>
            </a:r>
          </a:p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Where: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B4B378BC-CD95-A8D2-25A1-E6A9EC9258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08000" y="828000"/>
            <a:ext cx="4608000" cy="36000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lang="en-GB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/>
            </a:lvl2pPr>
            <a:lvl3pPr marL="0" indent="0" algn="l">
              <a:buFont typeface="Arial" panose="020B0604020202020204" pitchFamily="34" charset="0"/>
              <a:buChar char="​"/>
              <a:defRPr sz="2000"/>
            </a:lvl3pPr>
            <a:lvl4pPr marL="0" indent="0" algn="l">
              <a:buFont typeface="Arial" panose="020B0604020202020204" pitchFamily="34" charset="0"/>
              <a:buChar char="​"/>
              <a:defRPr sz="2000"/>
            </a:lvl4pPr>
            <a:lvl5pPr marL="0" indent="0" algn="l">
              <a:buFont typeface="Arial" panose="020B0604020202020204" pitchFamily="34" charset="0"/>
              <a:buChar char="​"/>
              <a:defRPr sz="2000"/>
            </a:lvl5pPr>
            <a:lvl6pPr marL="0" indent="0" algn="l">
              <a:buFont typeface="Arial" panose="020B0604020202020204" pitchFamily="34" charset="0"/>
              <a:buChar char="​"/>
              <a:defRPr sz="2000"/>
            </a:lvl6pPr>
            <a:lvl7pPr marL="0" indent="0" algn="l">
              <a:buFont typeface="Arial" panose="020B0604020202020204" pitchFamily="34" charset="0"/>
              <a:buChar char="​"/>
              <a:defRPr sz="2000"/>
            </a:lvl7pPr>
            <a:lvl8pPr marL="0" indent="0" algn="l">
              <a:buFont typeface="Arial" panose="020B0604020202020204" pitchFamily="34" charset="0"/>
              <a:buChar char="​"/>
              <a:defRPr sz="2000"/>
            </a:lvl8pPr>
            <a:lvl9pPr marL="0" indent="0" algn="l">
              <a:buFont typeface="Arial" panose="020B0604020202020204" pitchFamily="34" charset="0"/>
              <a:buChar char="​"/>
              <a:defRPr sz="2000"/>
            </a:lvl9pPr>
          </a:lstStyle>
          <a:p>
            <a:pPr marL="0" lv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None/>
            </a:pPr>
            <a:r>
              <a:rPr lang="en-GB" dirty="0"/>
              <a:t>Click to add text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0C990050-5255-4AAE-BBC0-9A15B532025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08000" y="1296000"/>
            <a:ext cx="5076000" cy="223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B24F46B-7D1F-4BE4-AC4E-601874BF2C2F}"/>
              </a:ext>
            </a:extLst>
          </p:cNvPr>
          <p:cNvSpPr/>
          <p:nvPr userDrawn="1"/>
        </p:nvSpPr>
        <p:spPr>
          <a:xfrm>
            <a:off x="6408000" y="3528000"/>
            <a:ext cx="5076000" cy="28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4D7A64F-3B81-495C-A9AF-1932C8BDF4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44000" y="3780000"/>
            <a:ext cx="3888000" cy="4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Aft>
                <a:spcPts val="400"/>
              </a:spcAft>
              <a:buNone/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98D3429-3ADF-415A-AA14-0399DAE62E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60000" y="4428000"/>
            <a:ext cx="4572000" cy="1656000"/>
          </a:xfrm>
          <a:prstGeom prst="rect">
            <a:avLst/>
          </a:prstGeom>
        </p:spPr>
        <p:txBody>
          <a:bodyPr>
            <a:noAutofit/>
          </a:bodyPr>
          <a:lstStyle>
            <a:lvl1pPr marL="143996" indent="-143996">
              <a:spcAft>
                <a:spcPts val="400"/>
              </a:spcAft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0CE98C-734D-469A-9B7D-CD44C2DF2211}"/>
              </a:ext>
            </a:extLst>
          </p:cNvPr>
          <p:cNvSpPr txBox="1"/>
          <p:nvPr userDrawn="1"/>
        </p:nvSpPr>
        <p:spPr>
          <a:xfrm>
            <a:off x="6660000" y="3780000"/>
            <a:ext cx="648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When:</a:t>
            </a:r>
          </a:p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Where: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26BA11-A2D3-4376-A9F0-253D7657FB1B}"/>
              </a:ext>
            </a:extLst>
          </p:cNvPr>
          <p:cNvCxnSpPr/>
          <p:nvPr userDrawn="1"/>
        </p:nvCxnSpPr>
        <p:spPr>
          <a:xfrm>
            <a:off x="6102000" y="828000"/>
            <a:ext cx="0" cy="550800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A3A66AA-725D-4823-81B2-7CFF305FB69F}"/>
              </a:ext>
            </a:extLst>
          </p:cNvPr>
          <p:cNvSpPr txBox="1">
            <a:spLocks/>
          </p:cNvSpPr>
          <p:nvPr userDrawn="1"/>
        </p:nvSpPr>
        <p:spPr>
          <a:xfrm>
            <a:off x="240000" y="240000"/>
            <a:ext cx="1980000" cy="288000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GB" sz="1067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PROJECT REFERENCES</a:t>
            </a: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E92AA5DC-52AA-A1F4-259F-4F6E5682440C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4C64DB63-5E95-445C-ADB7-F97C830C8559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9BDE3C76-234E-6B82-5ADF-98EF243236F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B7D40D1C-38E3-3039-8BCA-1A1A2742D2A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51729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2 Project References (client nam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1">
            <a:extLst>
              <a:ext uri="{FF2B5EF4-FFF2-40B4-BE49-F238E27FC236}">
                <a16:creationId xmlns:a16="http://schemas.microsoft.com/office/drawing/2014/main" id="{654F1780-A2E2-09D9-9A89-76C8BBCC3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828000"/>
            <a:ext cx="5076000" cy="36000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00E6690-06DE-4B1B-AFAB-BBF6B0D3B8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1296000"/>
            <a:ext cx="5076000" cy="223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DF13B2-5319-49E4-9315-C4972CF510C2}"/>
              </a:ext>
            </a:extLst>
          </p:cNvPr>
          <p:cNvSpPr/>
          <p:nvPr userDrawn="1"/>
        </p:nvSpPr>
        <p:spPr>
          <a:xfrm>
            <a:off x="720000" y="3528000"/>
            <a:ext cx="5076000" cy="28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75C4F15-F061-42F1-A0C8-7A7BB29336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56000" y="3780000"/>
            <a:ext cx="3888000" cy="7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Aft>
                <a:spcPts val="400"/>
              </a:spcAft>
              <a:buNone/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1FFE2E4-EBD8-4D16-B03D-AE4E477B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2000" y="4536000"/>
            <a:ext cx="4572000" cy="1584000"/>
          </a:xfrm>
          <a:prstGeom prst="rect">
            <a:avLst/>
          </a:prstGeom>
        </p:spPr>
        <p:txBody>
          <a:bodyPr>
            <a:noAutofit/>
          </a:bodyPr>
          <a:lstStyle>
            <a:lvl1pPr marL="143996" indent="-143996">
              <a:spcAft>
                <a:spcPts val="400"/>
              </a:spcAft>
              <a:defRPr sz="1000"/>
            </a:lvl1pPr>
            <a:lvl2pPr marL="288000" indent="-144000">
              <a:spcAft>
                <a:spcPts val="200"/>
              </a:spcAft>
              <a:defRPr sz="1000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Click to add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FF7CBD-24A5-4AA1-B525-70DC0ED463E8}"/>
              </a:ext>
            </a:extLst>
          </p:cNvPr>
          <p:cNvSpPr txBox="1"/>
          <p:nvPr userDrawn="1"/>
        </p:nvSpPr>
        <p:spPr>
          <a:xfrm>
            <a:off x="972000" y="3780000"/>
            <a:ext cx="648000" cy="64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When:</a:t>
            </a:r>
          </a:p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Where:</a:t>
            </a:r>
          </a:p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Client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B4B378BC-CD95-A8D2-25A1-E6A9EC9258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08000" y="828000"/>
            <a:ext cx="4608000" cy="36000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lang="en-GB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/>
            </a:lvl2pPr>
            <a:lvl3pPr marL="0" indent="0" algn="l">
              <a:buFont typeface="Arial" panose="020B0604020202020204" pitchFamily="34" charset="0"/>
              <a:buChar char="​"/>
              <a:defRPr sz="2000"/>
            </a:lvl3pPr>
            <a:lvl4pPr marL="0" indent="0" algn="l">
              <a:buFont typeface="Arial" panose="020B0604020202020204" pitchFamily="34" charset="0"/>
              <a:buChar char="​"/>
              <a:defRPr sz="2000"/>
            </a:lvl4pPr>
            <a:lvl5pPr marL="0" indent="0" algn="l">
              <a:buFont typeface="Arial" panose="020B0604020202020204" pitchFamily="34" charset="0"/>
              <a:buChar char="​"/>
              <a:defRPr sz="2000"/>
            </a:lvl5pPr>
            <a:lvl6pPr marL="0" indent="0" algn="l">
              <a:buFont typeface="Arial" panose="020B0604020202020204" pitchFamily="34" charset="0"/>
              <a:buChar char="​"/>
              <a:defRPr sz="2000"/>
            </a:lvl6pPr>
            <a:lvl7pPr marL="0" indent="0" algn="l">
              <a:buFont typeface="Arial" panose="020B0604020202020204" pitchFamily="34" charset="0"/>
              <a:buChar char="​"/>
              <a:defRPr sz="2000"/>
            </a:lvl7pPr>
            <a:lvl8pPr marL="0" indent="0" algn="l">
              <a:buFont typeface="Arial" panose="020B0604020202020204" pitchFamily="34" charset="0"/>
              <a:buChar char="​"/>
              <a:defRPr sz="2000"/>
            </a:lvl8pPr>
            <a:lvl9pPr marL="0" indent="0" algn="l">
              <a:buFont typeface="Arial" panose="020B0604020202020204" pitchFamily="34" charset="0"/>
              <a:buChar char="​"/>
              <a:defRPr sz="2000"/>
            </a:lvl9pPr>
          </a:lstStyle>
          <a:p>
            <a:pPr marL="0" lv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None/>
            </a:pPr>
            <a:r>
              <a:rPr lang="en-GB" dirty="0"/>
              <a:t>Click to add text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0C990050-5255-4AAE-BBC0-9A15B532025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08000" y="1296000"/>
            <a:ext cx="5076000" cy="223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B24F46B-7D1F-4BE4-AC4E-601874BF2C2F}"/>
              </a:ext>
            </a:extLst>
          </p:cNvPr>
          <p:cNvSpPr/>
          <p:nvPr userDrawn="1"/>
        </p:nvSpPr>
        <p:spPr>
          <a:xfrm>
            <a:off x="6408000" y="3528000"/>
            <a:ext cx="5076000" cy="28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4D7A64F-3B81-495C-A9AF-1932C8BDF4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44000" y="3780000"/>
            <a:ext cx="3888000" cy="7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Aft>
                <a:spcPts val="400"/>
              </a:spcAft>
              <a:buNone/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98D3429-3ADF-415A-AA14-0399DAE62E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60000" y="4536000"/>
            <a:ext cx="4572000" cy="1584000"/>
          </a:xfrm>
          <a:prstGeom prst="rect">
            <a:avLst/>
          </a:prstGeom>
        </p:spPr>
        <p:txBody>
          <a:bodyPr>
            <a:noAutofit/>
          </a:bodyPr>
          <a:lstStyle>
            <a:lvl1pPr marL="143996" indent="-143996">
              <a:spcAft>
                <a:spcPts val="400"/>
              </a:spcAft>
              <a:defRPr sz="1000"/>
            </a:lvl1pPr>
            <a:lvl2pPr marL="288000" indent="-144000">
              <a:spcAft>
                <a:spcPts val="200"/>
              </a:spcAft>
              <a:defRPr sz="1000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Click to add text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0CE98C-734D-469A-9B7D-CD44C2DF2211}"/>
              </a:ext>
            </a:extLst>
          </p:cNvPr>
          <p:cNvSpPr txBox="1"/>
          <p:nvPr userDrawn="1"/>
        </p:nvSpPr>
        <p:spPr>
          <a:xfrm>
            <a:off x="6660000" y="3780000"/>
            <a:ext cx="648000" cy="64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When:</a:t>
            </a:r>
          </a:p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Where:</a:t>
            </a:r>
          </a:p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Client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26BA11-A2D3-4376-A9F0-253D7657FB1B}"/>
              </a:ext>
            </a:extLst>
          </p:cNvPr>
          <p:cNvCxnSpPr/>
          <p:nvPr userDrawn="1"/>
        </p:nvCxnSpPr>
        <p:spPr>
          <a:xfrm>
            <a:off x="6102000" y="828000"/>
            <a:ext cx="0" cy="550800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A3A66AA-725D-4823-81B2-7CFF305FB69F}"/>
              </a:ext>
            </a:extLst>
          </p:cNvPr>
          <p:cNvSpPr txBox="1">
            <a:spLocks/>
          </p:cNvSpPr>
          <p:nvPr userDrawn="1"/>
        </p:nvSpPr>
        <p:spPr>
          <a:xfrm>
            <a:off x="240000" y="240000"/>
            <a:ext cx="1980000" cy="288000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GB" sz="1067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PROJECT REFERENCES</a:t>
            </a: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E92AA5DC-52AA-A1F4-259F-4F6E5682440C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4C64DB63-5E95-445C-ADB7-F97C830C8559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9BDE3C76-234E-6B82-5ADF-98EF243236F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B7D40D1C-38E3-3039-8BCA-1A1A2742D2A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2640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3 Project 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1118C9A-5F97-3786-EB84-0F06E5777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828000"/>
            <a:ext cx="3276000" cy="25200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00E6690-06DE-4B1B-AFAB-BBF6B0D3B8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1152000"/>
            <a:ext cx="3276000" cy="237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DF13B2-5319-49E4-9315-C4972CF510C2}"/>
              </a:ext>
            </a:extLst>
          </p:cNvPr>
          <p:cNvSpPr/>
          <p:nvPr userDrawn="1"/>
        </p:nvSpPr>
        <p:spPr>
          <a:xfrm>
            <a:off x="719667" y="3528000"/>
            <a:ext cx="3276000" cy="28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75C4F15-F061-42F1-A0C8-7A7BB29336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20000" y="3780000"/>
            <a:ext cx="2124000" cy="4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Aft>
                <a:spcPts val="400"/>
              </a:spcAft>
              <a:buNone/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1FFE2E4-EBD8-4D16-B03D-AE4E477B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2000" y="4392000"/>
            <a:ext cx="2772000" cy="1692000"/>
          </a:xfrm>
          <a:prstGeom prst="rect">
            <a:avLst/>
          </a:prstGeom>
        </p:spPr>
        <p:txBody>
          <a:bodyPr>
            <a:noAutofit/>
          </a:bodyPr>
          <a:lstStyle>
            <a:lvl1pPr marL="143996" indent="-143996">
              <a:spcAft>
                <a:spcPts val="400"/>
              </a:spcAft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FF7CBD-24A5-4AA1-B525-70DC0ED463E8}"/>
              </a:ext>
            </a:extLst>
          </p:cNvPr>
          <p:cNvSpPr txBox="1"/>
          <p:nvPr userDrawn="1"/>
        </p:nvSpPr>
        <p:spPr>
          <a:xfrm>
            <a:off x="972000" y="3780000"/>
            <a:ext cx="612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When:</a:t>
            </a:r>
          </a:p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Where: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3A66AA-725D-4823-81B2-7CFF305FB69F}"/>
              </a:ext>
            </a:extLst>
          </p:cNvPr>
          <p:cNvSpPr txBox="1">
            <a:spLocks/>
          </p:cNvSpPr>
          <p:nvPr userDrawn="1"/>
        </p:nvSpPr>
        <p:spPr>
          <a:xfrm>
            <a:off x="240000" y="240000"/>
            <a:ext cx="1980000" cy="288000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GB" sz="1067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PROJECT REFERENCES</a:t>
            </a: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A1AFB376-87BA-A199-98CA-658DCB2AA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64000" y="828000"/>
            <a:ext cx="3276000" cy="25200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lang="en-GB" sz="14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/>
            </a:lvl2pPr>
            <a:lvl3pPr marL="0" indent="0" algn="l">
              <a:buFont typeface="Arial" panose="020B0604020202020204" pitchFamily="34" charset="0"/>
              <a:buChar char="​"/>
              <a:defRPr sz="2000"/>
            </a:lvl3pPr>
            <a:lvl4pPr marL="0" indent="0" algn="l">
              <a:buFont typeface="Arial" panose="020B0604020202020204" pitchFamily="34" charset="0"/>
              <a:buChar char="​"/>
              <a:defRPr sz="2000"/>
            </a:lvl4pPr>
            <a:lvl5pPr marL="0" indent="0" algn="l">
              <a:buFont typeface="Arial" panose="020B0604020202020204" pitchFamily="34" charset="0"/>
              <a:buChar char="​"/>
              <a:defRPr sz="2000"/>
            </a:lvl5pPr>
            <a:lvl6pPr marL="0" indent="0" algn="l">
              <a:buFont typeface="Arial" panose="020B0604020202020204" pitchFamily="34" charset="0"/>
              <a:buChar char="​"/>
              <a:defRPr sz="2000"/>
            </a:lvl6pPr>
            <a:lvl7pPr marL="0" indent="0" algn="l">
              <a:buFont typeface="Arial" panose="020B0604020202020204" pitchFamily="34" charset="0"/>
              <a:buChar char="​"/>
              <a:defRPr sz="2000"/>
            </a:lvl7pPr>
            <a:lvl8pPr marL="0" indent="0" algn="l">
              <a:buFont typeface="Arial" panose="020B0604020202020204" pitchFamily="34" charset="0"/>
              <a:buChar char="​"/>
              <a:defRPr sz="2000"/>
            </a:lvl8pPr>
            <a:lvl9pPr marL="0" indent="0" algn="l">
              <a:buFont typeface="Arial" panose="020B0604020202020204" pitchFamily="34" charset="0"/>
              <a:buChar char="​"/>
              <a:defRPr sz="2000"/>
            </a:lvl9pPr>
          </a:lstStyle>
          <a:p>
            <a:pPr marL="0" lv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None/>
            </a:pPr>
            <a:r>
              <a:rPr lang="en-GB" dirty="0"/>
              <a:t>Click to add text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68411C57-99EF-46F9-BA06-7F48AFAF1E1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464000" y="1152000"/>
            <a:ext cx="3276000" cy="237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9C8D5B-95C7-4FB3-83FD-602C56DB0AEF}"/>
              </a:ext>
            </a:extLst>
          </p:cNvPr>
          <p:cNvSpPr/>
          <p:nvPr userDrawn="1"/>
        </p:nvSpPr>
        <p:spPr>
          <a:xfrm>
            <a:off x="4464000" y="3528000"/>
            <a:ext cx="3276000" cy="28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6704222B-8F93-4C3D-864C-A6C025BECD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64000" y="3780000"/>
            <a:ext cx="2124000" cy="4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Aft>
                <a:spcPts val="400"/>
              </a:spcAft>
              <a:buNone/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3D7DC835-7A6E-46B8-8E34-9D3412B48C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16000" y="4392000"/>
            <a:ext cx="2772000" cy="1692000"/>
          </a:xfrm>
          <a:prstGeom prst="rect">
            <a:avLst/>
          </a:prstGeom>
        </p:spPr>
        <p:txBody>
          <a:bodyPr>
            <a:noAutofit/>
          </a:bodyPr>
          <a:lstStyle>
            <a:lvl1pPr marL="143996" indent="-143996">
              <a:spcAft>
                <a:spcPts val="400"/>
              </a:spcAft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D05F2B-E591-4BE3-B6A5-74C720649C88}"/>
              </a:ext>
            </a:extLst>
          </p:cNvPr>
          <p:cNvSpPr txBox="1"/>
          <p:nvPr userDrawn="1"/>
        </p:nvSpPr>
        <p:spPr>
          <a:xfrm>
            <a:off x="4716000" y="3780000"/>
            <a:ext cx="612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When:</a:t>
            </a:r>
          </a:p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Where: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C8D7DFCC-294A-41A6-8BFE-27D93C1962B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28638" y="828000"/>
            <a:ext cx="2808000" cy="25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2EE5B9AB-39A7-4AA3-BCD7-EBF89ED2611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208000" y="1152000"/>
            <a:ext cx="3276000" cy="237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2EE485B-DCCF-4FD0-9878-9FCEC8AF26D9}"/>
              </a:ext>
            </a:extLst>
          </p:cNvPr>
          <p:cNvSpPr/>
          <p:nvPr userDrawn="1"/>
        </p:nvSpPr>
        <p:spPr>
          <a:xfrm>
            <a:off x="8208000" y="3528000"/>
            <a:ext cx="3276000" cy="28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C85E905D-5522-4B36-80EB-B6924EA237E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4000" y="3780000"/>
            <a:ext cx="2124000" cy="4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Aft>
                <a:spcPts val="400"/>
              </a:spcAft>
              <a:buNone/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32" name="Text Placeholder 26">
            <a:extLst>
              <a:ext uri="{FF2B5EF4-FFF2-40B4-BE49-F238E27FC236}">
                <a16:creationId xmlns:a16="http://schemas.microsoft.com/office/drawing/2014/main" id="{71FFC5C5-CFA2-412A-97B6-9AE38DD250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60000" y="4392000"/>
            <a:ext cx="2772000" cy="1692000"/>
          </a:xfrm>
          <a:prstGeom prst="rect">
            <a:avLst/>
          </a:prstGeom>
        </p:spPr>
        <p:txBody>
          <a:bodyPr>
            <a:noAutofit/>
          </a:bodyPr>
          <a:lstStyle>
            <a:lvl1pPr marL="143996" indent="-143996">
              <a:spcAft>
                <a:spcPts val="400"/>
              </a:spcAft>
              <a:defRPr sz="1200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6E6A790-E948-4378-B97B-55A5D337CA06}"/>
              </a:ext>
            </a:extLst>
          </p:cNvPr>
          <p:cNvSpPr txBox="1"/>
          <p:nvPr userDrawn="1"/>
        </p:nvSpPr>
        <p:spPr>
          <a:xfrm>
            <a:off x="8460000" y="3780000"/>
            <a:ext cx="612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When:</a:t>
            </a:r>
          </a:p>
          <a:p>
            <a:pPr marL="0" indent="0" algn="l">
              <a:spcAft>
                <a:spcPts val="400"/>
              </a:spcAft>
              <a:buNone/>
            </a:pPr>
            <a:r>
              <a:rPr lang="en-GB" sz="1200" b="1" dirty="0">
                <a:solidFill>
                  <a:schemeClr val="accent3"/>
                </a:solidFill>
                <a:cs typeface="Arial" panose="020B0604020202020204" pitchFamily="34" charset="0"/>
              </a:rPr>
              <a:t>Where: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5141D8-9EF4-4F4C-B7B7-2CD0BAD567DB}"/>
              </a:ext>
            </a:extLst>
          </p:cNvPr>
          <p:cNvCxnSpPr/>
          <p:nvPr userDrawn="1"/>
        </p:nvCxnSpPr>
        <p:spPr>
          <a:xfrm>
            <a:off x="4230000" y="828000"/>
            <a:ext cx="0" cy="550800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D836C6-F3B5-4284-A745-7E3A6962B947}"/>
              </a:ext>
            </a:extLst>
          </p:cNvPr>
          <p:cNvCxnSpPr/>
          <p:nvPr userDrawn="1"/>
        </p:nvCxnSpPr>
        <p:spPr>
          <a:xfrm>
            <a:off x="7974000" y="828000"/>
            <a:ext cx="0" cy="554400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88433873-3E20-B8B8-9AAF-5683CF7D1115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C5DE9760-6BEC-4461-A5BE-43A33AF42320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622257BD-5779-6D11-5513-1D3203853930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0DE864E8-14C1-2CBA-97BF-E59F5C12261C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0898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3 Ca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5" name="Picture Placeholder 1">
            <a:extLst>
              <a:ext uri="{FF2B5EF4-FFF2-40B4-BE49-F238E27FC236}">
                <a16:creationId xmlns:a16="http://schemas.microsoft.com/office/drawing/2014/main" id="{BBA7AE4F-AF70-8976-0B47-83401139D4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1403350"/>
            <a:ext cx="3420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F387A09D-A443-9780-8467-858C7752F70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92000" y="1403350"/>
            <a:ext cx="3420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90B22052-CCB3-30E7-5512-9EC2648C8EA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64000" y="1403350"/>
            <a:ext cx="3420000" cy="2268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E431AE3B-24BE-4378-EBDA-F04937CD680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4E822E6-78F9-4F08-8333-42EFDABEE5D6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3E52161F-CA13-AC11-25D4-BCB1C6179C9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6" name="Slide Number Placeholder 25" hidden="1">
            <a:extLst>
              <a:ext uri="{FF2B5EF4-FFF2-40B4-BE49-F238E27FC236}">
                <a16:creationId xmlns:a16="http://schemas.microsoft.com/office/drawing/2014/main" id="{FEBFF489-D630-6338-7BE9-A6B9B44478A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2893E1-3DBA-5DA3-95EE-0F0A9B156722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20000" y="3888000"/>
            <a:ext cx="3420000" cy="2232000"/>
          </a:xfrm>
        </p:spPr>
        <p:txBody>
          <a:bodyPr/>
          <a:lstStyle>
            <a:lvl1pPr marL="144000" indent="-144000">
              <a:defRPr sz="1200"/>
            </a:lvl1pPr>
            <a:lvl2pPr marL="360000" indent="-144000"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a-DK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9A4058E-84CB-73C4-2FC0-64EA7C240B0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92000" y="3888000"/>
            <a:ext cx="3420000" cy="2232000"/>
          </a:xfrm>
        </p:spPr>
        <p:txBody>
          <a:bodyPr/>
          <a:lstStyle>
            <a:lvl1pPr marL="144000" indent="-144000">
              <a:defRPr sz="1200"/>
            </a:lvl1pPr>
            <a:lvl2pPr marL="360000" indent="-144000"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a-DK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67507F9-1D36-905A-51F9-2BE392BF3F13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64000" y="3888000"/>
            <a:ext cx="3420000" cy="2232000"/>
          </a:xfrm>
        </p:spPr>
        <p:txBody>
          <a:bodyPr/>
          <a:lstStyle>
            <a:lvl1pPr marL="144000" indent="-144000">
              <a:defRPr sz="1200"/>
            </a:lvl1pPr>
            <a:lvl2pPr marL="360000" indent="-144000"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982391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Ou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5EA6647-E223-DBD4-7D05-6CB0663873CC}"/>
              </a:ext>
            </a:extLst>
          </p:cNvPr>
          <p:cNvSpPr/>
          <p:nvPr userDrawn="1"/>
        </p:nvSpPr>
        <p:spPr>
          <a:xfrm>
            <a:off x="240000" y="240000"/>
            <a:ext cx="11712000" cy="6384000"/>
          </a:xfrm>
          <a:custGeom>
            <a:avLst/>
            <a:gdLst>
              <a:gd name="connsiteX0" fmla="*/ 0 w 8784000"/>
              <a:gd name="connsiteY0" fmla="*/ 0 h 4788000"/>
              <a:gd name="connsiteX1" fmla="*/ 8208000 w 8784000"/>
              <a:gd name="connsiteY1" fmla="*/ 0 h 4788000"/>
              <a:gd name="connsiteX2" fmla="*/ 8208000 w 8784000"/>
              <a:gd name="connsiteY2" fmla="*/ 468000 h 4788000"/>
              <a:gd name="connsiteX3" fmla="*/ 8244000 w 8784000"/>
              <a:gd name="connsiteY3" fmla="*/ 468000 h 4788000"/>
              <a:gd name="connsiteX4" fmla="*/ 8316000 w 8784000"/>
              <a:gd name="connsiteY4" fmla="*/ 468000 h 4788000"/>
              <a:gd name="connsiteX5" fmla="*/ 8388000 w 8784000"/>
              <a:gd name="connsiteY5" fmla="*/ 468000 h 4788000"/>
              <a:gd name="connsiteX6" fmla="*/ 8784000 w 8784000"/>
              <a:gd name="connsiteY6" fmla="*/ 468000 h 4788000"/>
              <a:gd name="connsiteX7" fmla="*/ 8784000 w 8784000"/>
              <a:gd name="connsiteY7" fmla="*/ 4788000 h 4788000"/>
              <a:gd name="connsiteX8" fmla="*/ 0 w 8784000"/>
              <a:gd name="connsiteY8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208000" y="0"/>
                </a:lnTo>
                <a:lnTo>
                  <a:pt x="8208000" y="468000"/>
                </a:lnTo>
                <a:lnTo>
                  <a:pt x="8244000" y="468000"/>
                </a:lnTo>
                <a:lnTo>
                  <a:pt x="8316000" y="468000"/>
                </a:lnTo>
                <a:lnTo>
                  <a:pt x="8388000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493C8-11A8-47CA-B021-D0EE4C195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962A85EC-A259-FBA7-2BB7-D4F4D0C9A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083E-2D33-4C92-B191-4DFA8F30112D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74661E95-F2C3-90DD-AD3C-97DEB77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6FE93516-B537-C8A5-892A-3AC8F1AC1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49">
            <a:extLst>
              <a:ext uri="{FF2B5EF4-FFF2-40B4-BE49-F238E27FC236}">
                <a16:creationId xmlns:a16="http://schemas.microsoft.com/office/drawing/2014/main" id="{DFFD9469-E4D5-01F4-A85C-B2B43C4BA4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1296000"/>
            <a:ext cx="10764000" cy="360000"/>
          </a:xfrm>
        </p:spPr>
        <p:txBody>
          <a:bodyPr/>
          <a:lstStyle>
            <a:lvl1pPr marL="0" indent="0">
              <a:buNone/>
              <a:defRPr sz="2200">
                <a:solidFill>
                  <a:schemeClr val="accent4"/>
                </a:solidFill>
                <a:latin typeface="+mn-lt"/>
              </a:defRPr>
            </a:lvl1pPr>
            <a:lvl2pPr marL="242406" indent="0">
              <a:buNone/>
              <a:defRPr/>
            </a:lvl2pPr>
            <a:lvl3pPr marL="483606" indent="0">
              <a:buNone/>
              <a:defRPr/>
            </a:lvl3pPr>
            <a:lvl4pPr marL="724806" indent="0">
              <a:buNone/>
              <a:defRPr/>
            </a:lvl4pPr>
            <a:lvl5pPr marL="966006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  <a:endParaRPr lang="da-DK" dirty="0"/>
          </a:p>
        </p:txBody>
      </p:sp>
      <p:sp>
        <p:nvSpPr>
          <p:cNvPr id="8" name="Picture Placeholder 51">
            <a:extLst>
              <a:ext uri="{FF2B5EF4-FFF2-40B4-BE49-F238E27FC236}">
                <a16:creationId xmlns:a16="http://schemas.microsoft.com/office/drawing/2014/main" id="{92BC373E-7DD4-2033-BF2D-4B06440C4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37600" y="2016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9" name="Picture Placeholder 51">
            <a:extLst>
              <a:ext uri="{FF2B5EF4-FFF2-40B4-BE49-F238E27FC236}">
                <a16:creationId xmlns:a16="http://schemas.microsoft.com/office/drawing/2014/main" id="{6F60EC18-B466-5F0B-40C5-5A710C24CE3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424400" y="2016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10" name="Picture Placeholder 51">
            <a:extLst>
              <a:ext uri="{FF2B5EF4-FFF2-40B4-BE49-F238E27FC236}">
                <a16:creationId xmlns:a16="http://schemas.microsoft.com/office/drawing/2014/main" id="{43466974-5001-60CD-A2B7-D1E47B2FB15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11200" y="2016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11" name="Picture Placeholder 51">
            <a:extLst>
              <a:ext uri="{FF2B5EF4-FFF2-40B4-BE49-F238E27FC236}">
                <a16:creationId xmlns:a16="http://schemas.microsoft.com/office/drawing/2014/main" id="{5FA8ADA9-7770-EE33-232A-063941E3E5F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798000" y="2016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12" name="Picture Placeholder 51">
            <a:extLst>
              <a:ext uri="{FF2B5EF4-FFF2-40B4-BE49-F238E27FC236}">
                <a16:creationId xmlns:a16="http://schemas.microsoft.com/office/drawing/2014/main" id="{D1939379-B6E2-0070-C3FE-C0AE38216A0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984800" y="2016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13" name="Picture Placeholder 51">
            <a:extLst>
              <a:ext uri="{FF2B5EF4-FFF2-40B4-BE49-F238E27FC236}">
                <a16:creationId xmlns:a16="http://schemas.microsoft.com/office/drawing/2014/main" id="{674FDB07-3811-3163-0921-A596B79D935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71600" y="2016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14" name="Picture Placeholder 51">
            <a:extLst>
              <a:ext uri="{FF2B5EF4-FFF2-40B4-BE49-F238E27FC236}">
                <a16:creationId xmlns:a16="http://schemas.microsoft.com/office/drawing/2014/main" id="{8FF4FADE-ECFF-9661-745F-6E4FE98ACC5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58400" y="2016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15" name="Picture Placeholder 51">
            <a:extLst>
              <a:ext uri="{FF2B5EF4-FFF2-40B4-BE49-F238E27FC236}">
                <a16:creationId xmlns:a16="http://schemas.microsoft.com/office/drawing/2014/main" id="{2417EDB2-C429-2AFE-F605-AB2ECA862FF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545200" y="2016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16" name="Picture Placeholder 51">
            <a:extLst>
              <a:ext uri="{FF2B5EF4-FFF2-40B4-BE49-F238E27FC236}">
                <a16:creationId xmlns:a16="http://schemas.microsoft.com/office/drawing/2014/main" id="{72E829EA-0D3C-4434-640C-F105ADF5711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732000" y="2016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17" name="Picture Placeholder 51">
            <a:extLst>
              <a:ext uri="{FF2B5EF4-FFF2-40B4-BE49-F238E27FC236}">
                <a16:creationId xmlns:a16="http://schemas.microsoft.com/office/drawing/2014/main" id="{813FD7B7-43D3-D50E-9FBC-189A4DA0E3D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0918799" y="2016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18" name="Picture Placeholder 51">
            <a:extLst>
              <a:ext uri="{FF2B5EF4-FFF2-40B4-BE49-F238E27FC236}">
                <a16:creationId xmlns:a16="http://schemas.microsoft.com/office/drawing/2014/main" id="{26BBC22B-46A8-6038-11EB-F6DE70BA5D8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37600" y="3204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19" name="Picture Placeholder 51">
            <a:extLst>
              <a:ext uri="{FF2B5EF4-FFF2-40B4-BE49-F238E27FC236}">
                <a16:creationId xmlns:a16="http://schemas.microsoft.com/office/drawing/2014/main" id="{3CC8A69B-5795-0E5F-078D-9612148D02F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424400" y="3204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20" name="Picture Placeholder 51">
            <a:extLst>
              <a:ext uri="{FF2B5EF4-FFF2-40B4-BE49-F238E27FC236}">
                <a16:creationId xmlns:a16="http://schemas.microsoft.com/office/drawing/2014/main" id="{E3B40D58-328F-3394-303A-EF2011EF969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611200" y="3204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21" name="Picture Placeholder 51">
            <a:extLst>
              <a:ext uri="{FF2B5EF4-FFF2-40B4-BE49-F238E27FC236}">
                <a16:creationId xmlns:a16="http://schemas.microsoft.com/office/drawing/2014/main" id="{6BE8F6C9-880F-8A97-933A-7CC11000599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798000" y="3204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22" name="Picture Placeholder 51">
            <a:extLst>
              <a:ext uri="{FF2B5EF4-FFF2-40B4-BE49-F238E27FC236}">
                <a16:creationId xmlns:a16="http://schemas.microsoft.com/office/drawing/2014/main" id="{3DA9D721-0402-16BE-11A8-8E411628D3E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984800" y="3204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23" name="Picture Placeholder 51">
            <a:extLst>
              <a:ext uri="{FF2B5EF4-FFF2-40B4-BE49-F238E27FC236}">
                <a16:creationId xmlns:a16="http://schemas.microsoft.com/office/drawing/2014/main" id="{0E1D98C0-2A07-BFDE-D881-770ACA81A19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71600" y="3204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24" name="Picture Placeholder 51">
            <a:extLst>
              <a:ext uri="{FF2B5EF4-FFF2-40B4-BE49-F238E27FC236}">
                <a16:creationId xmlns:a16="http://schemas.microsoft.com/office/drawing/2014/main" id="{E377D4B2-3128-8F7A-57EE-C045A480268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358400" y="3204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25" name="Picture Placeholder 51">
            <a:extLst>
              <a:ext uri="{FF2B5EF4-FFF2-40B4-BE49-F238E27FC236}">
                <a16:creationId xmlns:a16="http://schemas.microsoft.com/office/drawing/2014/main" id="{692120E7-C9FF-79DD-1811-A42DBF08282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545200" y="3204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26" name="Picture Placeholder 51">
            <a:extLst>
              <a:ext uri="{FF2B5EF4-FFF2-40B4-BE49-F238E27FC236}">
                <a16:creationId xmlns:a16="http://schemas.microsoft.com/office/drawing/2014/main" id="{E34E3ED9-EC14-8A51-27E9-0F35B6909CC6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732000" y="3204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27" name="Picture Placeholder 51">
            <a:extLst>
              <a:ext uri="{FF2B5EF4-FFF2-40B4-BE49-F238E27FC236}">
                <a16:creationId xmlns:a16="http://schemas.microsoft.com/office/drawing/2014/main" id="{1997026F-87E5-BE25-AA45-8CD04E342E7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0918799" y="3204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28" name="Picture Placeholder 51">
            <a:extLst>
              <a:ext uri="{FF2B5EF4-FFF2-40B4-BE49-F238E27FC236}">
                <a16:creationId xmlns:a16="http://schemas.microsoft.com/office/drawing/2014/main" id="{A28AE5F0-6F72-7D86-1A6E-C00F4972A74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237600" y="4392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29" name="Picture Placeholder 51">
            <a:extLst>
              <a:ext uri="{FF2B5EF4-FFF2-40B4-BE49-F238E27FC236}">
                <a16:creationId xmlns:a16="http://schemas.microsoft.com/office/drawing/2014/main" id="{8DE851A0-0A8D-92C1-6635-1AFF1303ADA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424400" y="4392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30" name="Picture Placeholder 51">
            <a:extLst>
              <a:ext uri="{FF2B5EF4-FFF2-40B4-BE49-F238E27FC236}">
                <a16:creationId xmlns:a16="http://schemas.microsoft.com/office/drawing/2014/main" id="{D20C680D-1C07-A416-54F5-8821BA5EE414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2611200" y="4392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31" name="Picture Placeholder 51">
            <a:extLst>
              <a:ext uri="{FF2B5EF4-FFF2-40B4-BE49-F238E27FC236}">
                <a16:creationId xmlns:a16="http://schemas.microsoft.com/office/drawing/2014/main" id="{FB169058-D655-C7C1-EA8C-7B6D4805CCC6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3798000" y="4392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32" name="Picture Placeholder 51">
            <a:extLst>
              <a:ext uri="{FF2B5EF4-FFF2-40B4-BE49-F238E27FC236}">
                <a16:creationId xmlns:a16="http://schemas.microsoft.com/office/drawing/2014/main" id="{FC9CEC11-5D65-990A-42F4-C904905988C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4984800" y="4392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33" name="Picture Placeholder 51">
            <a:extLst>
              <a:ext uri="{FF2B5EF4-FFF2-40B4-BE49-F238E27FC236}">
                <a16:creationId xmlns:a16="http://schemas.microsoft.com/office/drawing/2014/main" id="{16801D7C-5711-99D9-0B38-21083449DFCB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171600" y="4392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34" name="Picture Placeholder 51">
            <a:extLst>
              <a:ext uri="{FF2B5EF4-FFF2-40B4-BE49-F238E27FC236}">
                <a16:creationId xmlns:a16="http://schemas.microsoft.com/office/drawing/2014/main" id="{32079023-1473-169C-E443-9E2D399BB80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7358400" y="4392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35" name="Picture Placeholder 51">
            <a:extLst>
              <a:ext uri="{FF2B5EF4-FFF2-40B4-BE49-F238E27FC236}">
                <a16:creationId xmlns:a16="http://schemas.microsoft.com/office/drawing/2014/main" id="{9088DFA3-C33F-BA30-6562-917FC0089D9D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545200" y="4392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36" name="Picture Placeholder 51">
            <a:extLst>
              <a:ext uri="{FF2B5EF4-FFF2-40B4-BE49-F238E27FC236}">
                <a16:creationId xmlns:a16="http://schemas.microsoft.com/office/drawing/2014/main" id="{148FE608-709E-6D82-73C4-00725B8274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732000" y="4392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37" name="Picture Placeholder 51">
            <a:extLst>
              <a:ext uri="{FF2B5EF4-FFF2-40B4-BE49-F238E27FC236}">
                <a16:creationId xmlns:a16="http://schemas.microsoft.com/office/drawing/2014/main" id="{6EB6F85E-1406-5C22-02CD-211A1B3488C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0918799" y="43920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38" name="Picture Placeholder 51">
            <a:extLst>
              <a:ext uri="{FF2B5EF4-FFF2-40B4-BE49-F238E27FC236}">
                <a16:creationId xmlns:a16="http://schemas.microsoft.com/office/drawing/2014/main" id="{CC1C15BC-9509-34F6-7004-6F5F42C00F5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237600" y="55872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39" name="Picture Placeholder 51">
            <a:extLst>
              <a:ext uri="{FF2B5EF4-FFF2-40B4-BE49-F238E27FC236}">
                <a16:creationId xmlns:a16="http://schemas.microsoft.com/office/drawing/2014/main" id="{0E8D88DB-2C84-8799-18CB-A096BE68782B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424400" y="55872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40" name="Picture Placeholder 51">
            <a:extLst>
              <a:ext uri="{FF2B5EF4-FFF2-40B4-BE49-F238E27FC236}">
                <a16:creationId xmlns:a16="http://schemas.microsoft.com/office/drawing/2014/main" id="{383D93E7-BC22-B4B2-611E-753A3223C18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2611200" y="55872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41" name="Picture Placeholder 51">
            <a:extLst>
              <a:ext uri="{FF2B5EF4-FFF2-40B4-BE49-F238E27FC236}">
                <a16:creationId xmlns:a16="http://schemas.microsoft.com/office/drawing/2014/main" id="{FAE1097C-6A17-A2FA-834C-99F74D9081C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798000" y="55872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42" name="Picture Placeholder 51">
            <a:extLst>
              <a:ext uri="{FF2B5EF4-FFF2-40B4-BE49-F238E27FC236}">
                <a16:creationId xmlns:a16="http://schemas.microsoft.com/office/drawing/2014/main" id="{DA16D336-2546-7B2C-0D83-8A34D54251AC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4984800" y="55872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43" name="Picture Placeholder 51">
            <a:extLst>
              <a:ext uri="{FF2B5EF4-FFF2-40B4-BE49-F238E27FC236}">
                <a16:creationId xmlns:a16="http://schemas.microsoft.com/office/drawing/2014/main" id="{C7AE1D59-66A2-741B-1974-C9B3C8DAF23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6171600" y="55872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44" name="Picture Placeholder 51">
            <a:extLst>
              <a:ext uri="{FF2B5EF4-FFF2-40B4-BE49-F238E27FC236}">
                <a16:creationId xmlns:a16="http://schemas.microsoft.com/office/drawing/2014/main" id="{28812506-441A-267D-F4B6-071AFF6B0E8E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358400" y="55872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45" name="Picture Placeholder 51">
            <a:extLst>
              <a:ext uri="{FF2B5EF4-FFF2-40B4-BE49-F238E27FC236}">
                <a16:creationId xmlns:a16="http://schemas.microsoft.com/office/drawing/2014/main" id="{AECDC477-DC85-2110-369F-3D0FE9DDA8DB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8545200" y="55872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46" name="Picture Placeholder 51">
            <a:extLst>
              <a:ext uri="{FF2B5EF4-FFF2-40B4-BE49-F238E27FC236}">
                <a16:creationId xmlns:a16="http://schemas.microsoft.com/office/drawing/2014/main" id="{CE25F7AF-90E2-ED49-FA40-245D7802CCA4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9732000" y="55872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  <p:sp>
        <p:nvSpPr>
          <p:cNvPr id="47" name="Picture Placeholder 51">
            <a:extLst>
              <a:ext uri="{FF2B5EF4-FFF2-40B4-BE49-F238E27FC236}">
                <a16:creationId xmlns:a16="http://schemas.microsoft.com/office/drawing/2014/main" id="{95D3C74B-2ABC-E4E3-2F75-459637B9E08D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10918799" y="5587200"/>
            <a:ext cx="1033200" cy="10368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Insert pic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566299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guide H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ast overskrift">
            <a:extLst>
              <a:ext uri="{FF2B5EF4-FFF2-40B4-BE49-F238E27FC236}">
                <a16:creationId xmlns:a16="http://schemas.microsoft.com/office/drawing/2014/main" id="{09C05D50-8477-4113-8B72-9C373B0FF9F9}"/>
              </a:ext>
            </a:extLst>
          </p:cNvPr>
          <p:cNvSpPr txBox="1"/>
          <p:nvPr userDrawn="1"/>
        </p:nvSpPr>
        <p:spPr>
          <a:xfrm>
            <a:off x="701675" y="575448"/>
            <a:ext cx="10787063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32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TIPS &amp; TRICKS - YOUR USER GUIDE</a:t>
            </a:r>
          </a:p>
        </p:txBody>
      </p:sp>
      <p:sp>
        <p:nvSpPr>
          <p:cNvPr id="20" name="Date Placeholder 6" hidden="1">
            <a:extLst>
              <a:ext uri="{FF2B5EF4-FFF2-40B4-BE49-F238E27FC236}">
                <a16:creationId xmlns:a16="http://schemas.microsoft.com/office/drawing/2014/main" id="{56AA1691-6753-45B8-AB77-1105989467F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D27C8A6-3124-4A11-900D-2C649BB3C7C9}" type="datetime4">
              <a:rPr lang="en-GB" smtClean="0"/>
              <a:t>21 September 2023</a:t>
            </a:fld>
            <a:endParaRPr lang="en-GB" dirty="0"/>
          </a:p>
        </p:txBody>
      </p:sp>
      <p:sp>
        <p:nvSpPr>
          <p:cNvPr id="21" name="Footer Placeholder 8" hidden="1">
            <a:extLst>
              <a:ext uri="{FF2B5EF4-FFF2-40B4-BE49-F238E27FC236}">
                <a16:creationId xmlns:a16="http://schemas.microsoft.com/office/drawing/2014/main" id="{2F8C9320-E8BF-471F-8DD3-1BC47902191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2" name="Slide Number Placeholder 10" hidden="1">
            <a:extLst>
              <a:ext uri="{FF2B5EF4-FFF2-40B4-BE49-F238E27FC236}">
                <a16:creationId xmlns:a16="http://schemas.microsoft.com/office/drawing/2014/main" id="{B01A309B-80AB-481C-AE3F-3C56C2C92EE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19798472-DC87-414E-BC4E-CFAF99EF0ED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34419" y="1366634"/>
            <a:ext cx="2772000" cy="490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latin typeface="+mn-lt"/>
                <a:cs typeface="Arial" panose="020B0604020202020204" pitchFamily="34" charset="0"/>
              </a:rPr>
              <a:t>PICTURES</a:t>
            </a:r>
            <a:br>
              <a:rPr lang="en-GB" sz="900" dirty="0">
                <a:latin typeface="+mn-lt"/>
                <a:cs typeface="Arial" panose="020B0604020202020204" pitchFamily="34" charset="0"/>
              </a:rPr>
            </a:b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corporate picture from Templafy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blue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Templafy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 to view Templafy pane on right side of the screen, if it is not already there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Select picture placeholder by clicking on the frame (at the edge)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3.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 </a:t>
            </a:r>
            <a:r>
              <a:rPr lang="en-GB" altLang="da-DK" sz="900" b="0" i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in the Templafy pane</a:t>
            </a:r>
            <a:b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9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 slides with pictureplaceholder, click on the icon and choose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browse for picture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Crop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Crop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size or 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want to scale the picture, hold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down while dragging the corners of the picture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delete the picture and insert a new one, the picture may lie in front of the text or graphic. If this happens, select the picture,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right-click and choose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Send to Back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latin typeface="+mn-lt"/>
                <a:cs typeface="Arial" panose="020B0604020202020204" pitchFamily="34" charset="0"/>
              </a:rPr>
              <a:t>GUIDES</a:t>
            </a:r>
            <a:endParaRPr lang="en-GB" sz="16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View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and set tick mark next to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Alt + F9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quick view of guides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Mac: </a:t>
            </a:r>
            <a:r>
              <a:rPr lang="en-GB" sz="900" b="0" i="0" dirty="0">
                <a:solidFill>
                  <a:srgbClr val="333333"/>
                </a:solidFill>
                <a:effectLst/>
                <a:latin typeface="Arial"/>
              </a:rPr>
              <a:t>⌘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+ option + ctrl + G</a:t>
            </a:r>
          </a:p>
        </p:txBody>
      </p:sp>
      <p:pic>
        <p:nvPicPr>
          <p:cNvPr id="27" name="Billede 26">
            <a:extLst>
              <a:ext uri="{FF2B5EF4-FFF2-40B4-BE49-F238E27FC236}">
                <a16:creationId xmlns:a16="http://schemas.microsoft.com/office/drawing/2014/main" id="{3A5D5234-21E3-4579-AE5E-A650C0CF9F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0819" y="1814800"/>
            <a:ext cx="305786" cy="365851"/>
          </a:xfrm>
          <a:prstGeom prst="rect">
            <a:avLst/>
          </a:prstGeom>
        </p:spPr>
      </p:pic>
      <p:pic>
        <p:nvPicPr>
          <p:cNvPr id="57" name="Picture 19">
            <a:extLst>
              <a:ext uri="{FF2B5EF4-FFF2-40B4-BE49-F238E27FC236}">
                <a16:creationId xmlns:a16="http://schemas.microsoft.com/office/drawing/2014/main" id="{E210FBD4-B8B9-4AFA-9670-2FEBAA1CF3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2581" y="3899737"/>
            <a:ext cx="313788" cy="543900"/>
          </a:xfrm>
          <a:prstGeom prst="rect">
            <a:avLst/>
          </a:prstGeom>
        </p:spPr>
      </p:pic>
      <p:pic>
        <p:nvPicPr>
          <p:cNvPr id="9" name="Picture 33">
            <a:extLst>
              <a:ext uri="{FF2B5EF4-FFF2-40B4-BE49-F238E27FC236}">
                <a16:creationId xmlns:a16="http://schemas.microsoft.com/office/drawing/2014/main" id="{B03E872F-21DD-423D-B6DE-4945F155FB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901" t="45142" r="62601" b="9046"/>
          <a:stretch/>
        </p:blipFill>
        <p:spPr>
          <a:xfrm>
            <a:off x="7403110" y="3182626"/>
            <a:ext cx="341204" cy="3217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2A5FDF-69DC-4DD2-BFF8-3478E75DBB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50000" t="50000" b="4554"/>
          <a:stretch/>
        </p:blipFill>
        <p:spPr>
          <a:xfrm>
            <a:off x="7354958" y="2567381"/>
            <a:ext cx="437508" cy="365851"/>
          </a:xfrm>
          <a:prstGeom prst="rect">
            <a:avLst/>
          </a:prstGeom>
        </p:spPr>
      </p:pic>
      <p:sp>
        <p:nvSpPr>
          <p:cNvPr id="61" name="Text Box 4">
            <a:extLst>
              <a:ext uri="{FF2B5EF4-FFF2-40B4-BE49-F238E27FC236}">
                <a16:creationId xmlns:a16="http://schemas.microsoft.com/office/drawing/2014/main" id="{DD6A81B7-1FEE-46CF-A623-23E99CFEAFB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26276" y="1366634"/>
            <a:ext cx="2772000" cy="5192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altLang="da-DK" sz="16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COPY/PASTE CONTENT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When copying old content to your new presentation,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 options are available: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Best practice: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Create a slide in your new presentation and copy </a:t>
            </a:r>
            <a:r>
              <a:rPr lang="en-GB" altLang="da-DK" sz="900" b="0" i="0" u="sng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one</a:t>
            </a:r>
            <a:r>
              <a:rPr lang="en-GB" altLang="da-DK" sz="900" b="0" i="0" u="none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piece of content at a time (e.g. copy all text from </a:t>
            </a:r>
            <a:r>
              <a:rPr lang="en-GB" altLang="da-DK" sz="900" b="0" i="0" u="sng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one</a:t>
            </a:r>
            <a:r>
              <a:rPr lang="en-GB" altLang="da-DK" sz="900" b="0" i="0" u="none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textbox)</a:t>
            </a:r>
            <a:endParaRPr lang="en-GB" altLang="da-DK" sz="900" b="1" i="0" u="sng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Or copy an entire slide into your new presentation and then choose a fitting layout. Remember to delete the old, wrong layouts (go to View &gt; Slidemaster and delete them)</a:t>
            </a:r>
            <a:endParaRPr lang="en-GB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latin typeface="+mn-lt"/>
                <a:cs typeface="Arial" panose="020B0604020202020204" pitchFamily="34" charset="0"/>
              </a:rPr>
              <a:t>SLIDES &amp; SLIDE ELEMENTS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predefined slides and elements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using the Templafy pane. Choose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Slides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Slide elements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from the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buttons in the Templafy pane on the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right side of the screen</a:t>
            </a:r>
            <a:endParaRPr lang="en-GB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28E528-3C21-43A5-9A1F-5FC8A3BB1E92}"/>
              </a:ext>
            </a:extLst>
          </p:cNvPr>
          <p:cNvGrpSpPr/>
          <p:nvPr userDrawn="1"/>
        </p:nvGrpSpPr>
        <p:grpSpPr>
          <a:xfrm>
            <a:off x="10839038" y="4251310"/>
            <a:ext cx="991746" cy="384654"/>
            <a:chOff x="10992821" y="4404000"/>
            <a:chExt cx="1588357" cy="61605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44E7E5B-C2F8-47A1-8626-A6E3264015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" t="29690" r="1315"/>
            <a:stretch/>
          </p:blipFill>
          <p:spPr>
            <a:xfrm>
              <a:off x="10992821" y="4404000"/>
              <a:ext cx="1588357" cy="61605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065702C-2099-41C8-904A-A3616CD11CA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21641" t="72894" r="72046" b="1834"/>
            <a:stretch/>
          </p:blipFill>
          <p:spPr>
            <a:xfrm>
              <a:off x="12479578" y="4785230"/>
              <a:ext cx="101600" cy="221441"/>
            </a:xfrm>
            <a:prstGeom prst="rect">
              <a:avLst/>
            </a:prstGeom>
          </p:spPr>
        </p:pic>
      </p:grpSp>
      <p:sp>
        <p:nvSpPr>
          <p:cNvPr id="24" name="Text Box 2">
            <a:extLst>
              <a:ext uri="{FF2B5EF4-FFF2-40B4-BE49-F238E27FC236}">
                <a16:creationId xmlns:a16="http://schemas.microsoft.com/office/drawing/2014/main" id="{8B1B4749-2B7E-4474-A2D3-2B2892ADCA2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7577" y="1366634"/>
            <a:ext cx="2772000" cy="46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latin typeface="+mn-lt"/>
                <a:cs typeface="Arial" panose="020B0604020202020204" pitchFamily="34" charset="0"/>
              </a:rPr>
              <a:t>TEXT STYLES</a:t>
            </a:r>
            <a:endParaRPr lang="en-GB" altLang="da-DK" sz="16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jump through levels.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and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go back in levels use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SHIFT-TAB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Alternatively, </a:t>
            </a: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GB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Decrease </a:t>
            </a:r>
            <a: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list level can be used</a:t>
            </a:r>
            <a:b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GB" sz="90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Delete bullet for regular text.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bullet button to reaply the correct bullet again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600" dirty="0">
                <a:latin typeface="+mn-lt"/>
                <a:cs typeface="Arial" panose="020B0604020202020204" pitchFamily="34" charset="0"/>
              </a:rPr>
              <a:t>SLIDES &amp; LAYOUTS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menu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to insert a new slide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Change layout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GB" sz="900" dirty="0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  <a:t>Click on the arrow next to </a:t>
            </a:r>
            <a:r>
              <a:rPr lang="en-GB" sz="900" b="1" dirty="0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  <a:t>Layout</a:t>
            </a:r>
            <a:br>
              <a:rPr lang="en-GB" sz="900" b="1" dirty="0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</a:br>
            <a:r>
              <a:rPr lang="en-GB" sz="900" dirty="0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  <a:t>to view a dropdown menu of possible slide layouts</a:t>
            </a:r>
            <a:br>
              <a:rPr lang="en-GB" sz="900" dirty="0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</a:br>
            <a:endParaRPr lang="en-GB" sz="900" dirty="0">
              <a:solidFill>
                <a:srgbClr val="000000"/>
              </a:solidFill>
              <a:latin typeface="+mn-lt"/>
              <a:ea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menu to reset position, size and formatting of the slide placeholders to their default settings</a:t>
            </a:r>
            <a:endParaRPr lang="en-GB" sz="900" dirty="0">
              <a:latin typeface="+mn-lt"/>
              <a:ea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2B8CEB7-8718-40FB-BCC9-2AC96094B83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441443" y="4732010"/>
            <a:ext cx="475428" cy="176762"/>
          </a:xfrm>
          <a:prstGeom prst="rect">
            <a:avLst/>
          </a:prstGeom>
        </p:spPr>
      </p:pic>
      <p:pic>
        <p:nvPicPr>
          <p:cNvPr id="29" name="Picture 16">
            <a:extLst>
              <a:ext uri="{FF2B5EF4-FFF2-40B4-BE49-F238E27FC236}">
                <a16:creationId xmlns:a16="http://schemas.microsoft.com/office/drawing/2014/main" id="{1543AAD2-58D2-4DCE-A080-AFA6A459F60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441443" y="3877691"/>
            <a:ext cx="328881" cy="505501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F410AF64-93DE-4C35-8AC4-D2AFA638F57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444141" y="5631307"/>
            <a:ext cx="538465" cy="1728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AAFDC93-9DCC-4CE4-B8D7-6137FEEF048E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441443" y="2372433"/>
            <a:ext cx="457143" cy="257143"/>
          </a:xfrm>
          <a:prstGeom prst="rect">
            <a:avLst/>
          </a:prstGeom>
        </p:spPr>
      </p:pic>
      <p:pic>
        <p:nvPicPr>
          <p:cNvPr id="34" name="Picture 2">
            <a:extLst>
              <a:ext uri="{FF2B5EF4-FFF2-40B4-BE49-F238E27FC236}">
                <a16:creationId xmlns:a16="http://schemas.microsoft.com/office/drawing/2014/main" id="{23C2B142-78D9-4D1A-A62B-85445D78273E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441443" y="3082301"/>
            <a:ext cx="257143" cy="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2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70B9A4FB-4DEF-4A2C-8791-B6BA40EA8183}"/>
              </a:ext>
            </a:extLst>
          </p:cNvPr>
          <p:cNvSpPr txBox="1">
            <a:spLocks/>
          </p:cNvSpPr>
          <p:nvPr userDrawn="1"/>
        </p:nvSpPr>
        <p:spPr>
          <a:xfrm>
            <a:off x="720000" y="648000"/>
            <a:ext cx="10008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b="0" kern="1200" baseline="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GB" sz="3200" noProof="0" dirty="0"/>
              <a:t>Agenda</a:t>
            </a: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FF3B6262-9AC7-770C-4D12-2773DFE4011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1C8464A-3689-41DA-A7A7-E6586B3FFDD1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7E715F2C-C540-C37A-6E61-803300A7FF6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AF84909A-47AB-B4CF-5672-1183FE7777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3C420622-F7D3-BFA4-21DD-8340CE185B4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000" y="1403350"/>
            <a:ext cx="10764000" cy="468000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/>
            </a:lvl4pPr>
            <a:lvl5pPr marL="1206000">
              <a:defRPr/>
            </a:lvl5pPr>
            <a:lvl7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7pPr>
            <a:lvl8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8pPr>
            <a:lvl9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9pPr>
          </a:lstStyle>
          <a:p>
            <a:pPr lvl="0"/>
            <a:r>
              <a:rPr lang="en-GB" dirty="0"/>
              <a:t>Level 1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</a:t>
            </a:r>
          </a:p>
        </p:txBody>
      </p:sp>
    </p:spTree>
    <p:extLst>
      <p:ext uri="{BB962C8B-B14F-4D97-AF65-F5344CB8AC3E}">
        <p14:creationId xmlns:p14="http://schemas.microsoft.com/office/powerpoint/2010/main" val="29569165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 dirty="0">
                <a:solidFill>
                  <a:schemeClr val="bg1"/>
                </a:solidFill>
              </a:rPr>
              <a:t>If you see any </a:t>
            </a:r>
            <a:r>
              <a:rPr lang="en-GB" sz="4400" b="1" i="1" noProof="0" dirty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 dirty="0">
                <a:solidFill>
                  <a:schemeClr val="bg1"/>
                </a:solidFill>
              </a:rPr>
              <a:t>one</a:t>
            </a:r>
            <a:r>
              <a:rPr lang="en-GB" sz="4400" b="1" i="1" noProof="0" dirty="0">
                <a:solidFill>
                  <a:schemeClr val="bg1"/>
                </a:solidFill>
              </a:rPr>
              <a:t>,</a:t>
            </a:r>
            <a:br>
              <a:rPr lang="en-GB" sz="4400" b="0" i="0" noProof="0" dirty="0">
                <a:solidFill>
                  <a:schemeClr val="bg1"/>
                </a:solidFill>
              </a:rPr>
            </a:br>
            <a:r>
              <a:rPr lang="en-GB" sz="4400" b="0" noProof="0" dirty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 dirty="0">
                <a:solidFill>
                  <a:schemeClr val="bg1"/>
                </a:solidFill>
              </a:rPr>
              <a:t>are not </a:t>
            </a:r>
            <a:r>
              <a:rPr lang="en-GB" sz="4400" b="0" noProof="0" dirty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 dirty="0">
                <a:solidFill>
                  <a:schemeClr val="bg1"/>
                </a:solidFill>
              </a:rPr>
            </a:br>
            <a:br>
              <a:rPr lang="en-GB" sz="2800" b="0" noProof="0" dirty="0">
                <a:solidFill>
                  <a:schemeClr val="bg1"/>
                </a:solidFill>
              </a:rPr>
            </a:br>
            <a:endParaRPr lang="en-GB" sz="28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black"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black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black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430213" y="2588374"/>
            <a:ext cx="1015234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 dirty="0">
                <a:solidFill>
                  <a:schemeClr val="bg1"/>
                </a:solidFill>
              </a:rPr>
              <a:t>Do not use </a:t>
            </a:r>
            <a:endParaRPr lang="en-GB" sz="2400" b="1" i="1" dirty="0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 dirty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 dirty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 dirty="0">
                <a:solidFill>
                  <a:schemeClr val="bg1"/>
                </a:solidFill>
              </a:rPr>
            </a:br>
            <a:endParaRPr lang="en-GB" sz="1800" b="0" noProof="0" dirty="0">
              <a:solidFill>
                <a:schemeClr val="bg1"/>
              </a:solidFill>
            </a:endParaRPr>
          </a:p>
        </p:txBody>
      </p:sp>
      <p:sp>
        <p:nvSpPr>
          <p:cNvPr id="13" name="Date Placeholder 6" hidden="1">
            <a:extLst>
              <a:ext uri="{FF2B5EF4-FFF2-40B4-BE49-F238E27FC236}">
                <a16:creationId xmlns:a16="http://schemas.microsoft.com/office/drawing/2014/main" id="{706505A8-87EA-4BA0-B698-35156BC765D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6F52A3B9-C46E-47C2-A1FB-F5434525BDF4}" type="datetime4">
              <a:rPr lang="en-GB" smtClean="0"/>
              <a:t>21 September 2023</a:t>
            </a:fld>
            <a:endParaRPr lang="en-GB" dirty="0"/>
          </a:p>
        </p:txBody>
      </p:sp>
      <p:sp>
        <p:nvSpPr>
          <p:cNvPr id="14" name="Footer Placeholder 8" hidden="1">
            <a:extLst>
              <a:ext uri="{FF2B5EF4-FFF2-40B4-BE49-F238E27FC236}">
                <a16:creationId xmlns:a16="http://schemas.microsoft.com/office/drawing/2014/main" id="{AB150C2C-2030-498B-8262-6BD5BCCBB34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10" hidden="1">
            <a:extLst>
              <a:ext uri="{FF2B5EF4-FFF2-40B4-BE49-F238E27FC236}">
                <a16:creationId xmlns:a16="http://schemas.microsoft.com/office/drawing/2014/main" id="{E81B246F-92C7-4EF8-ACD0-05F73C7095B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26584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1" y="394260"/>
            <a:ext cx="11232000" cy="49244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1967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Br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99BF994-91B7-F3CE-F222-09E7AA9987A3}"/>
              </a:ext>
            </a:extLst>
          </p:cNvPr>
          <p:cNvSpPr/>
          <p:nvPr userDrawn="1"/>
        </p:nvSpPr>
        <p:spPr>
          <a:xfrm>
            <a:off x="240000" y="240000"/>
            <a:ext cx="11712000" cy="6384000"/>
          </a:xfrm>
          <a:custGeom>
            <a:avLst/>
            <a:gdLst>
              <a:gd name="connsiteX0" fmla="*/ 0 w 8784000"/>
              <a:gd name="connsiteY0" fmla="*/ 0 h 4788000"/>
              <a:gd name="connsiteX1" fmla="*/ 8208000 w 8784000"/>
              <a:gd name="connsiteY1" fmla="*/ 0 h 4788000"/>
              <a:gd name="connsiteX2" fmla="*/ 8208000 w 8784000"/>
              <a:gd name="connsiteY2" fmla="*/ 468000 h 4788000"/>
              <a:gd name="connsiteX3" fmla="*/ 8244000 w 8784000"/>
              <a:gd name="connsiteY3" fmla="*/ 468000 h 4788000"/>
              <a:gd name="connsiteX4" fmla="*/ 8316000 w 8784000"/>
              <a:gd name="connsiteY4" fmla="*/ 468000 h 4788000"/>
              <a:gd name="connsiteX5" fmla="*/ 8388000 w 8784000"/>
              <a:gd name="connsiteY5" fmla="*/ 468000 h 4788000"/>
              <a:gd name="connsiteX6" fmla="*/ 8784000 w 8784000"/>
              <a:gd name="connsiteY6" fmla="*/ 468000 h 4788000"/>
              <a:gd name="connsiteX7" fmla="*/ 8784000 w 8784000"/>
              <a:gd name="connsiteY7" fmla="*/ 4788000 h 4788000"/>
              <a:gd name="connsiteX8" fmla="*/ 0 w 8784000"/>
              <a:gd name="connsiteY8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208000" y="0"/>
                </a:lnTo>
                <a:lnTo>
                  <a:pt x="8208000" y="468000"/>
                </a:lnTo>
                <a:lnTo>
                  <a:pt x="8244000" y="468000"/>
                </a:lnTo>
                <a:lnTo>
                  <a:pt x="8316000" y="468000"/>
                </a:lnTo>
                <a:lnTo>
                  <a:pt x="8388000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493C8-11A8-47CA-B021-D0EE4C195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268000"/>
            <a:ext cx="10764000" cy="2340000"/>
          </a:xfrm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</a:t>
            </a:r>
          </a:p>
        </p:txBody>
      </p:sp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CB146B04-CD16-B9CD-4D24-D272F7F1F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B2840-2267-4FB3-B4E0-3C1B108ED190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A97121D3-4668-9FD4-8DB2-97DA6677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7705657C-F54F-C37E-DE4C-2E74CE1C5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60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Break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99BF994-91B7-F3CE-F222-09E7AA9987A3}"/>
              </a:ext>
            </a:extLst>
          </p:cNvPr>
          <p:cNvSpPr/>
          <p:nvPr userDrawn="1"/>
        </p:nvSpPr>
        <p:spPr>
          <a:xfrm>
            <a:off x="246350" y="237000"/>
            <a:ext cx="11712000" cy="6384000"/>
          </a:xfrm>
          <a:custGeom>
            <a:avLst/>
            <a:gdLst>
              <a:gd name="connsiteX0" fmla="*/ 0 w 8784000"/>
              <a:gd name="connsiteY0" fmla="*/ 0 h 4788000"/>
              <a:gd name="connsiteX1" fmla="*/ 8208000 w 8784000"/>
              <a:gd name="connsiteY1" fmla="*/ 0 h 4788000"/>
              <a:gd name="connsiteX2" fmla="*/ 8208000 w 8784000"/>
              <a:gd name="connsiteY2" fmla="*/ 468000 h 4788000"/>
              <a:gd name="connsiteX3" fmla="*/ 8244000 w 8784000"/>
              <a:gd name="connsiteY3" fmla="*/ 468000 h 4788000"/>
              <a:gd name="connsiteX4" fmla="*/ 8316000 w 8784000"/>
              <a:gd name="connsiteY4" fmla="*/ 468000 h 4788000"/>
              <a:gd name="connsiteX5" fmla="*/ 8388000 w 8784000"/>
              <a:gd name="connsiteY5" fmla="*/ 468000 h 4788000"/>
              <a:gd name="connsiteX6" fmla="*/ 8784000 w 8784000"/>
              <a:gd name="connsiteY6" fmla="*/ 468000 h 4788000"/>
              <a:gd name="connsiteX7" fmla="*/ 8784000 w 8784000"/>
              <a:gd name="connsiteY7" fmla="*/ 4788000 h 4788000"/>
              <a:gd name="connsiteX8" fmla="*/ 0 w 8784000"/>
              <a:gd name="connsiteY8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208000" y="0"/>
                </a:lnTo>
                <a:lnTo>
                  <a:pt x="8208000" y="468000"/>
                </a:lnTo>
                <a:lnTo>
                  <a:pt x="8244000" y="468000"/>
                </a:lnTo>
                <a:lnTo>
                  <a:pt x="8316000" y="468000"/>
                </a:lnTo>
                <a:lnTo>
                  <a:pt x="8388000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493C8-11A8-47CA-B021-D0EE4C195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2268000"/>
            <a:ext cx="10764000" cy="2268000"/>
          </a:xfrm>
        </p:spPr>
        <p:txBody>
          <a:bodyPr anchor="ctr"/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CB146B04-CD16-B9CD-4D24-D272F7F1F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B2840-2267-4FB3-B4E0-3C1B108ED190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A97121D3-4668-9FD4-8DB2-97DA6677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7705657C-F54F-C37E-DE4C-2E74CE1C5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439021F-FFD0-D188-A665-CC64EAFCDD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725" y="3672000"/>
            <a:ext cx="10763250" cy="4320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dirty="0"/>
              <a:t>Click to add subtitle</a:t>
            </a:r>
            <a:endParaRPr lang="da-DK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6B807EA-D2DB-9623-B9CD-07389AE89C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06000" y="2232000"/>
            <a:ext cx="792000" cy="792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icon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7468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423D588-C940-5D69-A7DB-A17D145969F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000" y="1403350"/>
            <a:ext cx="10764000" cy="4680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 marL="1206000">
              <a:defRPr/>
            </a:lvl5pPr>
            <a:lvl7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7pPr>
            <a:lvl8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8pPr>
            <a:lvl9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9pPr>
          </a:lstStyle>
          <a:p>
            <a:pPr lvl="0"/>
            <a:r>
              <a:rPr lang="en-GB" dirty="0"/>
              <a:t>Level 1 (Enter &amp; TAB to view next text style, SHIFT+TAB to view previous text style)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</a:t>
            </a:r>
          </a:p>
          <a:p>
            <a:pPr lvl="3"/>
            <a:r>
              <a:rPr lang="en-GB" dirty="0"/>
              <a:t>Level 4</a:t>
            </a:r>
          </a:p>
          <a:p>
            <a:pPr lvl="4"/>
            <a:r>
              <a:rPr lang="en-GB" dirty="0"/>
              <a:t>Level 5</a:t>
            </a:r>
          </a:p>
          <a:p>
            <a:pPr lvl="6"/>
            <a:r>
              <a:rPr lang="en-GB" dirty="0"/>
              <a:t>Level 6</a:t>
            </a:r>
          </a:p>
          <a:p>
            <a:pPr lvl="7"/>
            <a:r>
              <a:rPr lang="en-GB" dirty="0"/>
              <a:t>Level 7</a:t>
            </a:r>
          </a:p>
          <a:p>
            <a:pPr lvl="7"/>
            <a:r>
              <a:rPr lang="en-GB" dirty="0"/>
              <a:t>Level 8</a:t>
            </a:r>
          </a:p>
          <a:p>
            <a:pPr lvl="8"/>
            <a:r>
              <a:rPr lang="en-GB" dirty="0"/>
              <a:t>Level 9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E47B35FA-7ACE-2EC7-F366-7039635F05C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E756305-ACDF-4023-87AE-97C550D06263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4DC85D2A-CCE5-518E-0DFE-383921323A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BAA55202-D882-8B4D-2F88-A1B9FBB0D0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7586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 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3783DB-7DCF-4D35-5A7C-DB07B022E26C}"/>
              </a:ext>
            </a:extLst>
          </p:cNvPr>
          <p:cNvSpPr/>
          <p:nvPr userDrawn="1"/>
        </p:nvSpPr>
        <p:spPr>
          <a:xfrm>
            <a:off x="240000" y="240000"/>
            <a:ext cx="11712000" cy="6384000"/>
          </a:xfrm>
          <a:custGeom>
            <a:avLst/>
            <a:gdLst>
              <a:gd name="connsiteX0" fmla="*/ 0 w 8784000"/>
              <a:gd name="connsiteY0" fmla="*/ 0 h 4788000"/>
              <a:gd name="connsiteX1" fmla="*/ 8208000 w 8784000"/>
              <a:gd name="connsiteY1" fmla="*/ 0 h 4788000"/>
              <a:gd name="connsiteX2" fmla="*/ 8208000 w 8784000"/>
              <a:gd name="connsiteY2" fmla="*/ 468000 h 4788000"/>
              <a:gd name="connsiteX3" fmla="*/ 8244000 w 8784000"/>
              <a:gd name="connsiteY3" fmla="*/ 468000 h 4788000"/>
              <a:gd name="connsiteX4" fmla="*/ 8316000 w 8784000"/>
              <a:gd name="connsiteY4" fmla="*/ 468000 h 4788000"/>
              <a:gd name="connsiteX5" fmla="*/ 8388000 w 8784000"/>
              <a:gd name="connsiteY5" fmla="*/ 468000 h 4788000"/>
              <a:gd name="connsiteX6" fmla="*/ 8784000 w 8784000"/>
              <a:gd name="connsiteY6" fmla="*/ 468000 h 4788000"/>
              <a:gd name="connsiteX7" fmla="*/ 8784000 w 8784000"/>
              <a:gd name="connsiteY7" fmla="*/ 4788000 h 4788000"/>
              <a:gd name="connsiteX8" fmla="*/ 0 w 8784000"/>
              <a:gd name="connsiteY8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208000" y="0"/>
                </a:lnTo>
                <a:lnTo>
                  <a:pt x="8208000" y="468000"/>
                </a:lnTo>
                <a:lnTo>
                  <a:pt x="8244000" y="468000"/>
                </a:lnTo>
                <a:lnTo>
                  <a:pt x="8316000" y="468000"/>
                </a:lnTo>
                <a:lnTo>
                  <a:pt x="8388000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423D588-C940-5D69-A7DB-A17D145969F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000" y="1403350"/>
            <a:ext cx="10764000" cy="4680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 marL="1206000">
              <a:defRPr/>
            </a:lvl5pPr>
            <a:lvl7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7pPr>
            <a:lvl8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8pPr>
            <a:lvl9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9pPr>
          </a:lstStyle>
          <a:p>
            <a:pPr lvl="0"/>
            <a:r>
              <a:rPr lang="en-GB" dirty="0"/>
              <a:t>Level 1 (Enter &amp; TAB to view next text style, SHIFT+TAB to view previous text style)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</a:t>
            </a:r>
          </a:p>
          <a:p>
            <a:pPr lvl="3"/>
            <a:r>
              <a:rPr lang="en-GB" dirty="0"/>
              <a:t>Level 4</a:t>
            </a:r>
          </a:p>
          <a:p>
            <a:pPr lvl="4"/>
            <a:r>
              <a:rPr lang="en-GB" dirty="0"/>
              <a:t>Level 5</a:t>
            </a:r>
          </a:p>
          <a:p>
            <a:pPr lvl="6"/>
            <a:r>
              <a:rPr lang="en-GB" dirty="0"/>
              <a:t>Level 6</a:t>
            </a:r>
          </a:p>
          <a:p>
            <a:pPr lvl="7"/>
            <a:r>
              <a:rPr lang="en-GB" dirty="0"/>
              <a:t>Level 7</a:t>
            </a:r>
          </a:p>
          <a:p>
            <a:pPr lvl="7"/>
            <a:r>
              <a:rPr lang="en-GB" dirty="0"/>
              <a:t>Level 8</a:t>
            </a:r>
          </a:p>
          <a:p>
            <a:pPr lvl="8"/>
            <a:r>
              <a:rPr lang="en-GB" dirty="0"/>
              <a:t>Level 9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E47B35FA-7ACE-2EC7-F366-7039635F05C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E756305-ACDF-4023-87AE-97C550D06263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4DC85D2A-CCE5-518E-0DFE-383921323A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BAA55202-D882-8B4D-2F88-A1B9FBB0D0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784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Header+Bullets+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D73177D0-F2E3-426F-8429-A990848296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40000" y="1404000"/>
            <a:ext cx="4510800" cy="5212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icon to add picture or click on frame and insert picture via </a:t>
            </a:r>
            <a:r>
              <a:rPr lang="en-GB" dirty="0" err="1"/>
              <a:t>Templafy</a:t>
            </a:r>
            <a:r>
              <a:rPr lang="en-GB" dirty="0"/>
              <a:t> Images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1EB66785-52EA-AD0B-87F9-97A22825F72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3300238-88CA-4388-9BD8-C4048914DAF9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E45888A5-773D-D9D6-3B60-7904C173C8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E7EBA152-C6F4-6E83-1FF5-61D66C66D52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7731A092-10DE-7EA4-8909-998408E9CF3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20000" y="1403350"/>
            <a:ext cx="6444000" cy="4680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 marL="1206000">
              <a:defRPr/>
            </a:lvl5pPr>
            <a:lvl7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7pPr>
            <a:lvl8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8pPr>
            <a:lvl9pPr marL="1206000" indent="-239994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/>
            </a:lvl9pPr>
          </a:lstStyle>
          <a:p>
            <a:pPr lvl="0"/>
            <a:r>
              <a:rPr lang="en-GB" dirty="0"/>
              <a:t>Level 1 (Enter &amp; TAB to view next text style, SHIFT+TAB to view previous text style)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</a:t>
            </a:r>
          </a:p>
          <a:p>
            <a:pPr lvl="3"/>
            <a:r>
              <a:rPr lang="en-GB" dirty="0"/>
              <a:t>Level 4</a:t>
            </a:r>
          </a:p>
          <a:p>
            <a:pPr lvl="4"/>
            <a:r>
              <a:rPr lang="en-GB" dirty="0"/>
              <a:t>Level 5</a:t>
            </a:r>
          </a:p>
          <a:p>
            <a:pPr lvl="6"/>
            <a:r>
              <a:rPr lang="en-GB" dirty="0"/>
              <a:t>Level 6</a:t>
            </a:r>
          </a:p>
          <a:p>
            <a:pPr lvl="7"/>
            <a:r>
              <a:rPr lang="en-GB" dirty="0"/>
              <a:t>Level 7</a:t>
            </a:r>
          </a:p>
          <a:p>
            <a:pPr lvl="7"/>
            <a:r>
              <a:rPr lang="en-GB" dirty="0"/>
              <a:t>Level 8</a:t>
            </a:r>
          </a:p>
          <a:p>
            <a:pPr lvl="8"/>
            <a:r>
              <a:rPr lang="en-GB" dirty="0"/>
              <a:t>Level 9</a:t>
            </a:r>
          </a:p>
        </p:txBody>
      </p:sp>
    </p:spTree>
    <p:extLst>
      <p:ext uri="{BB962C8B-B14F-4D97-AF65-F5344CB8AC3E}">
        <p14:creationId xmlns:p14="http://schemas.microsoft.com/office/powerpoint/2010/main" val="1571978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ags" Target="../tags/tag2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CED7DF1-2B90-4B25-A4E2-F78DF9396A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40000" y="240000"/>
            <a:ext cx="11710800" cy="6375600"/>
          </a:xfrm>
          <a:custGeom>
            <a:avLst/>
            <a:gdLst>
              <a:gd name="connsiteX0" fmla="*/ 0 w 8784000"/>
              <a:gd name="connsiteY0" fmla="*/ 0 h 4788000"/>
              <a:gd name="connsiteX1" fmla="*/ 8208000 w 8784000"/>
              <a:gd name="connsiteY1" fmla="*/ 0 h 4788000"/>
              <a:gd name="connsiteX2" fmla="*/ 8208000 w 8784000"/>
              <a:gd name="connsiteY2" fmla="*/ 468000 h 4788000"/>
              <a:gd name="connsiteX3" fmla="*/ 8244000 w 8784000"/>
              <a:gd name="connsiteY3" fmla="*/ 468000 h 4788000"/>
              <a:gd name="connsiteX4" fmla="*/ 8316000 w 8784000"/>
              <a:gd name="connsiteY4" fmla="*/ 468000 h 4788000"/>
              <a:gd name="connsiteX5" fmla="*/ 8388000 w 8784000"/>
              <a:gd name="connsiteY5" fmla="*/ 468000 h 4788000"/>
              <a:gd name="connsiteX6" fmla="*/ 8784000 w 8784000"/>
              <a:gd name="connsiteY6" fmla="*/ 468000 h 4788000"/>
              <a:gd name="connsiteX7" fmla="*/ 8784000 w 8784000"/>
              <a:gd name="connsiteY7" fmla="*/ 4788000 h 4788000"/>
              <a:gd name="connsiteX8" fmla="*/ 0 w 8784000"/>
              <a:gd name="connsiteY8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208000" y="0"/>
                </a:lnTo>
                <a:lnTo>
                  <a:pt x="8208000" y="468000"/>
                </a:lnTo>
                <a:lnTo>
                  <a:pt x="8244000" y="468000"/>
                </a:lnTo>
                <a:lnTo>
                  <a:pt x="8316000" y="468000"/>
                </a:lnTo>
                <a:lnTo>
                  <a:pt x="8388000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5B15C839-7349-43B6-A074-D038028EA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48000"/>
            <a:ext cx="10008000" cy="5055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F9D288-FE3E-48D3-B114-A97DB4CBA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404000"/>
            <a:ext cx="10764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Level 1 (Enter &amp; TAB to view next text style, SHIFT+TAB to view previous text style)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  <a:p>
            <a:pPr lvl="3"/>
            <a:r>
              <a:rPr lang="en-GB" noProof="0" dirty="0"/>
              <a:t>Level 4</a:t>
            </a:r>
          </a:p>
          <a:p>
            <a:pPr lvl="4"/>
            <a:r>
              <a:rPr lang="en-GB" noProof="0" dirty="0"/>
              <a:t>Level 5</a:t>
            </a:r>
          </a:p>
          <a:p>
            <a:pPr lvl="5"/>
            <a:r>
              <a:rPr lang="en-GB" noProof="0" dirty="0"/>
              <a:t>Level 6</a:t>
            </a:r>
          </a:p>
          <a:p>
            <a:pPr lvl="5"/>
            <a:r>
              <a:rPr lang="en-GB" noProof="0" dirty="0"/>
              <a:t>Level 7</a:t>
            </a:r>
          </a:p>
          <a:p>
            <a:pPr lvl="5"/>
            <a:r>
              <a:rPr lang="en-GB" noProof="0" dirty="0"/>
              <a:t>Level 8</a:t>
            </a:r>
          </a:p>
          <a:p>
            <a:pPr lvl="5"/>
            <a:r>
              <a:rPr lang="en-GB" noProof="0" dirty="0"/>
              <a:t>Level 9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0EFEC25-FEC4-4370-BC07-E2FFE05B4A3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3"/>
            </p:custDataLst>
            <p:extLst>
              <p:ext uri="{D42A27DB-BD31-4B8C-83A1-F6EECF244321}">
                <p14:modId xmlns:p14="http://schemas.microsoft.com/office/powerpoint/2010/main" val="1129230497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4" imgW="344" imgH="345" progId="TCLayout.ActiveDocument.1">
                  <p:embed/>
                </p:oleObj>
              </mc:Choice>
              <mc:Fallback>
                <p:oleObj name="think-cell Slide" r:id="rId44" imgW="344" imgH="345" progId="TCLayout.ActiveDocument.1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0EFEC25-FEC4-4370-BC07-E2FFE05B4A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Logo Group 7">
            <a:extLst>
              <a:ext uri="{FF2B5EF4-FFF2-40B4-BE49-F238E27FC236}">
                <a16:creationId xmlns:a16="http://schemas.microsoft.com/office/drawing/2014/main" id="{A4BED920-F0FF-4EB5-BEA8-EE9128B7B4D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438400" y="240000"/>
            <a:ext cx="512000" cy="384000"/>
            <a:chOff x="5720394" y="3912651"/>
            <a:chExt cx="975359" cy="734187"/>
          </a:xfrm>
          <a:solidFill>
            <a:schemeClr val="tx2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3C31D50-28C0-454D-977E-3D3A089BB8C6}"/>
                </a:ext>
              </a:extLst>
            </p:cNvPr>
            <p:cNvSpPr/>
            <p:nvPr/>
          </p:nvSpPr>
          <p:spPr>
            <a:xfrm>
              <a:off x="6390191" y="3912746"/>
              <a:ext cx="146494" cy="282225"/>
            </a:xfrm>
            <a:custGeom>
              <a:avLst/>
              <a:gdLst>
                <a:gd name="connsiteX0" fmla="*/ 190 w 146494"/>
                <a:gd name="connsiteY0" fmla="*/ 278987 h 282225"/>
                <a:gd name="connsiteX1" fmla="*/ 11525 w 146494"/>
                <a:gd name="connsiteY1" fmla="*/ 282035 h 282225"/>
                <a:gd name="connsiteX2" fmla="*/ 47720 w 146494"/>
                <a:gd name="connsiteY2" fmla="*/ 250317 h 282225"/>
                <a:gd name="connsiteX3" fmla="*/ 83725 w 146494"/>
                <a:gd name="connsiteY3" fmla="*/ 282226 h 282225"/>
                <a:gd name="connsiteX4" fmla="*/ 117539 w 146494"/>
                <a:gd name="connsiteY4" fmla="*/ 250317 h 282225"/>
                <a:gd name="connsiteX5" fmla="*/ 146494 w 146494"/>
                <a:gd name="connsiteY5" fmla="*/ 280892 h 282225"/>
                <a:gd name="connsiteX6" fmla="*/ 146494 w 146494"/>
                <a:gd name="connsiteY6" fmla="*/ 209169 h 282225"/>
                <a:gd name="connsiteX7" fmla="*/ 75724 w 146494"/>
                <a:gd name="connsiteY7" fmla="*/ 209169 h 282225"/>
                <a:gd name="connsiteX8" fmla="*/ 75724 w 146494"/>
                <a:gd name="connsiteY8" fmla="*/ 166497 h 282225"/>
                <a:gd name="connsiteX9" fmla="*/ 133921 w 146494"/>
                <a:gd name="connsiteY9" fmla="*/ 166497 h 282225"/>
                <a:gd name="connsiteX10" fmla="*/ 133921 w 146494"/>
                <a:gd name="connsiteY10" fmla="*/ 100489 h 282225"/>
                <a:gd name="connsiteX11" fmla="*/ 75724 w 146494"/>
                <a:gd name="connsiteY11" fmla="*/ 100489 h 282225"/>
                <a:gd name="connsiteX12" fmla="*/ 75724 w 146494"/>
                <a:gd name="connsiteY12" fmla="*/ 65437 h 282225"/>
                <a:gd name="connsiteX13" fmla="*/ 140589 w 146494"/>
                <a:gd name="connsiteY13" fmla="*/ 65437 h 282225"/>
                <a:gd name="connsiteX14" fmla="*/ 140589 w 146494"/>
                <a:gd name="connsiteY14" fmla="*/ 0 h 282225"/>
                <a:gd name="connsiteX15" fmla="*/ 0 w 146494"/>
                <a:gd name="connsiteY15" fmla="*/ 0 h 282225"/>
                <a:gd name="connsiteX16" fmla="*/ 190 w 146494"/>
                <a:gd name="connsiteY16" fmla="*/ 278987 h 282225"/>
                <a:gd name="connsiteX17" fmla="*/ 190 w 146494"/>
                <a:gd name="connsiteY17" fmla="*/ 278987 h 28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6494" h="282225">
                  <a:moveTo>
                    <a:pt x="190" y="278987"/>
                  </a:moveTo>
                  <a:cubicBezTo>
                    <a:pt x="3524" y="280607"/>
                    <a:pt x="7144" y="281750"/>
                    <a:pt x="11525" y="282035"/>
                  </a:cubicBezTo>
                  <a:cubicBezTo>
                    <a:pt x="29623" y="283274"/>
                    <a:pt x="47720" y="269558"/>
                    <a:pt x="47720" y="250317"/>
                  </a:cubicBezTo>
                  <a:cubicBezTo>
                    <a:pt x="47720" y="269558"/>
                    <a:pt x="63627" y="282226"/>
                    <a:pt x="83725" y="282226"/>
                  </a:cubicBezTo>
                  <a:cubicBezTo>
                    <a:pt x="103823" y="282226"/>
                    <a:pt x="117539" y="269653"/>
                    <a:pt x="117539" y="250317"/>
                  </a:cubicBezTo>
                  <a:cubicBezTo>
                    <a:pt x="117539" y="267557"/>
                    <a:pt x="130016" y="278035"/>
                    <a:pt x="146494" y="280892"/>
                  </a:cubicBezTo>
                  <a:lnTo>
                    <a:pt x="146494" y="209169"/>
                  </a:lnTo>
                  <a:lnTo>
                    <a:pt x="75724" y="209169"/>
                  </a:lnTo>
                  <a:lnTo>
                    <a:pt x="75724" y="166497"/>
                  </a:lnTo>
                  <a:lnTo>
                    <a:pt x="133921" y="166497"/>
                  </a:lnTo>
                  <a:lnTo>
                    <a:pt x="133921" y="100489"/>
                  </a:lnTo>
                  <a:lnTo>
                    <a:pt x="75724" y="100489"/>
                  </a:lnTo>
                  <a:lnTo>
                    <a:pt x="75724" y="65437"/>
                  </a:lnTo>
                  <a:lnTo>
                    <a:pt x="140589" y="65437"/>
                  </a:lnTo>
                  <a:lnTo>
                    <a:pt x="140589" y="0"/>
                  </a:lnTo>
                  <a:lnTo>
                    <a:pt x="0" y="0"/>
                  </a:lnTo>
                  <a:lnTo>
                    <a:pt x="190" y="278987"/>
                  </a:lnTo>
                  <a:lnTo>
                    <a:pt x="190" y="2789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69B529-4275-4D86-9C25-1FE12A8879DF}"/>
                </a:ext>
              </a:extLst>
            </p:cNvPr>
            <p:cNvSpPr/>
            <p:nvPr/>
          </p:nvSpPr>
          <p:spPr>
            <a:xfrm>
              <a:off x="5999952" y="4206592"/>
              <a:ext cx="482917" cy="279844"/>
            </a:xfrm>
            <a:custGeom>
              <a:avLst/>
              <a:gdLst>
                <a:gd name="connsiteX0" fmla="*/ 342424 w 482917"/>
                <a:gd name="connsiteY0" fmla="*/ 68485 h 279844"/>
                <a:gd name="connsiteX1" fmla="*/ 342424 w 482917"/>
                <a:gd name="connsiteY1" fmla="*/ 279845 h 279844"/>
                <a:gd name="connsiteX2" fmla="*/ 482918 w 482917"/>
                <a:gd name="connsiteY2" fmla="*/ 279845 h 279844"/>
                <a:gd name="connsiteX3" fmla="*/ 482918 w 482917"/>
                <a:gd name="connsiteY3" fmla="*/ 213836 h 279844"/>
                <a:gd name="connsiteX4" fmla="*/ 418052 w 482917"/>
                <a:gd name="connsiteY4" fmla="*/ 213836 h 279844"/>
                <a:gd name="connsiteX5" fmla="*/ 418052 w 482917"/>
                <a:gd name="connsiteY5" fmla="*/ 171164 h 279844"/>
                <a:gd name="connsiteX6" fmla="*/ 476250 w 482917"/>
                <a:gd name="connsiteY6" fmla="*/ 171164 h 279844"/>
                <a:gd name="connsiteX7" fmla="*/ 476250 w 482917"/>
                <a:gd name="connsiteY7" fmla="*/ 105156 h 279844"/>
                <a:gd name="connsiteX8" fmla="*/ 418052 w 482917"/>
                <a:gd name="connsiteY8" fmla="*/ 105156 h 279844"/>
                <a:gd name="connsiteX9" fmla="*/ 418052 w 482917"/>
                <a:gd name="connsiteY9" fmla="*/ 70104 h 279844"/>
                <a:gd name="connsiteX10" fmla="*/ 482918 w 482917"/>
                <a:gd name="connsiteY10" fmla="*/ 70104 h 279844"/>
                <a:gd name="connsiteX11" fmla="*/ 482918 w 482917"/>
                <a:gd name="connsiteY11" fmla="*/ 12097 h 279844"/>
                <a:gd name="connsiteX12" fmla="*/ 473393 w 482917"/>
                <a:gd name="connsiteY12" fmla="*/ 13525 h 279844"/>
                <a:gd name="connsiteX13" fmla="*/ 437483 w 482917"/>
                <a:gd name="connsiteY13" fmla="*/ 0 h 279844"/>
                <a:gd name="connsiteX14" fmla="*/ 405765 w 482917"/>
                <a:gd name="connsiteY14" fmla="*/ 13621 h 279844"/>
                <a:gd name="connsiteX15" fmla="*/ 367379 w 482917"/>
                <a:gd name="connsiteY15" fmla="*/ 95 h 279844"/>
                <a:gd name="connsiteX16" fmla="*/ 333851 w 482917"/>
                <a:gd name="connsiteY16" fmla="*/ 13621 h 279844"/>
                <a:gd name="connsiteX17" fmla="*/ 297942 w 482917"/>
                <a:gd name="connsiteY17" fmla="*/ 95 h 279844"/>
                <a:gd name="connsiteX18" fmla="*/ 262890 w 482917"/>
                <a:gd name="connsiteY18" fmla="*/ 14573 h 279844"/>
                <a:gd name="connsiteX19" fmla="*/ 227838 w 482917"/>
                <a:gd name="connsiteY19" fmla="*/ 95 h 279844"/>
                <a:gd name="connsiteX20" fmla="*/ 194310 w 482917"/>
                <a:gd name="connsiteY20" fmla="*/ 13621 h 279844"/>
                <a:gd name="connsiteX21" fmla="*/ 158401 w 482917"/>
                <a:gd name="connsiteY21" fmla="*/ 95 h 279844"/>
                <a:gd name="connsiteX22" fmla="*/ 123349 w 482917"/>
                <a:gd name="connsiteY22" fmla="*/ 14573 h 279844"/>
                <a:gd name="connsiteX23" fmla="*/ 88392 w 482917"/>
                <a:gd name="connsiteY23" fmla="*/ 95 h 279844"/>
                <a:gd name="connsiteX24" fmla="*/ 65818 w 482917"/>
                <a:gd name="connsiteY24" fmla="*/ 11335 h 279844"/>
                <a:gd name="connsiteX25" fmla="*/ 0 w 482917"/>
                <a:gd name="connsiteY25" fmla="*/ 279845 h 279844"/>
                <a:gd name="connsiteX26" fmla="*/ 77914 w 482917"/>
                <a:gd name="connsiteY26" fmla="*/ 279845 h 279844"/>
                <a:gd name="connsiteX27" fmla="*/ 84201 w 482917"/>
                <a:gd name="connsiteY27" fmla="*/ 243840 h 279844"/>
                <a:gd name="connsiteX28" fmla="*/ 134969 w 482917"/>
                <a:gd name="connsiteY28" fmla="*/ 243840 h 279844"/>
                <a:gd name="connsiteX29" fmla="*/ 140494 w 482917"/>
                <a:gd name="connsiteY29" fmla="*/ 279845 h 279844"/>
                <a:gd name="connsiteX30" fmla="*/ 218789 w 482917"/>
                <a:gd name="connsiteY30" fmla="*/ 279845 h 279844"/>
                <a:gd name="connsiteX31" fmla="*/ 173831 w 482917"/>
                <a:gd name="connsiteY31" fmla="*/ 68485 h 279844"/>
                <a:gd name="connsiteX32" fmla="*/ 225742 w 482917"/>
                <a:gd name="connsiteY32" fmla="*/ 68485 h 279844"/>
                <a:gd name="connsiteX33" fmla="*/ 225742 w 482917"/>
                <a:gd name="connsiteY33" fmla="*/ 279845 h 279844"/>
                <a:gd name="connsiteX34" fmla="*/ 301371 w 482917"/>
                <a:gd name="connsiteY34" fmla="*/ 279845 h 279844"/>
                <a:gd name="connsiteX35" fmla="*/ 301371 w 482917"/>
                <a:gd name="connsiteY35" fmla="*/ 68485 h 279844"/>
                <a:gd name="connsiteX36" fmla="*/ 342614 w 482917"/>
                <a:gd name="connsiteY36" fmla="*/ 68485 h 279844"/>
                <a:gd name="connsiteX37" fmla="*/ 91821 w 482917"/>
                <a:gd name="connsiteY37" fmla="*/ 184690 h 279844"/>
                <a:gd name="connsiteX38" fmla="*/ 108871 w 482917"/>
                <a:gd name="connsiteY38" fmla="*/ 103727 h 279844"/>
                <a:gd name="connsiteX39" fmla="*/ 123254 w 482917"/>
                <a:gd name="connsiteY39" fmla="*/ 184690 h 279844"/>
                <a:gd name="connsiteX40" fmla="*/ 91821 w 482917"/>
                <a:gd name="connsiteY40" fmla="*/ 184690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82917" h="279844">
                  <a:moveTo>
                    <a:pt x="342424" y="68485"/>
                  </a:moveTo>
                  <a:lnTo>
                    <a:pt x="342424" y="279845"/>
                  </a:lnTo>
                  <a:lnTo>
                    <a:pt x="482918" y="279845"/>
                  </a:lnTo>
                  <a:lnTo>
                    <a:pt x="482918" y="213836"/>
                  </a:lnTo>
                  <a:lnTo>
                    <a:pt x="418052" y="213836"/>
                  </a:lnTo>
                  <a:lnTo>
                    <a:pt x="418052" y="171164"/>
                  </a:lnTo>
                  <a:lnTo>
                    <a:pt x="476250" y="171164"/>
                  </a:lnTo>
                  <a:lnTo>
                    <a:pt x="476250" y="105156"/>
                  </a:lnTo>
                  <a:lnTo>
                    <a:pt x="418052" y="105156"/>
                  </a:lnTo>
                  <a:lnTo>
                    <a:pt x="418052" y="70104"/>
                  </a:lnTo>
                  <a:lnTo>
                    <a:pt x="482918" y="70104"/>
                  </a:lnTo>
                  <a:lnTo>
                    <a:pt x="482918" y="12097"/>
                  </a:lnTo>
                  <a:cubicBezTo>
                    <a:pt x="480060" y="12954"/>
                    <a:pt x="476631" y="13525"/>
                    <a:pt x="473393" y="13525"/>
                  </a:cubicBezTo>
                  <a:cubicBezTo>
                    <a:pt x="459581" y="13525"/>
                    <a:pt x="447104" y="8382"/>
                    <a:pt x="437483" y="0"/>
                  </a:cubicBezTo>
                  <a:cubicBezTo>
                    <a:pt x="427958" y="7906"/>
                    <a:pt x="419100" y="13621"/>
                    <a:pt x="405765" y="13621"/>
                  </a:cubicBezTo>
                  <a:cubicBezTo>
                    <a:pt x="392430" y="13621"/>
                    <a:pt x="376904" y="7906"/>
                    <a:pt x="367379" y="95"/>
                  </a:cubicBezTo>
                  <a:cubicBezTo>
                    <a:pt x="357664" y="8572"/>
                    <a:pt x="347662" y="13621"/>
                    <a:pt x="333851" y="13621"/>
                  </a:cubicBezTo>
                  <a:cubicBezTo>
                    <a:pt x="320040" y="13621"/>
                    <a:pt x="307562" y="8477"/>
                    <a:pt x="297942" y="95"/>
                  </a:cubicBezTo>
                  <a:cubicBezTo>
                    <a:pt x="288417" y="8001"/>
                    <a:pt x="276130" y="14573"/>
                    <a:pt x="262890" y="14573"/>
                  </a:cubicBezTo>
                  <a:cubicBezTo>
                    <a:pt x="249650" y="14573"/>
                    <a:pt x="237458" y="7906"/>
                    <a:pt x="227838" y="95"/>
                  </a:cubicBezTo>
                  <a:cubicBezTo>
                    <a:pt x="218123" y="8572"/>
                    <a:pt x="208121" y="13621"/>
                    <a:pt x="194310" y="13621"/>
                  </a:cubicBezTo>
                  <a:cubicBezTo>
                    <a:pt x="180499" y="13621"/>
                    <a:pt x="168021" y="8477"/>
                    <a:pt x="158401" y="95"/>
                  </a:cubicBezTo>
                  <a:cubicBezTo>
                    <a:pt x="148876" y="8001"/>
                    <a:pt x="136684" y="14573"/>
                    <a:pt x="123349" y="14573"/>
                  </a:cubicBezTo>
                  <a:cubicBezTo>
                    <a:pt x="110014" y="14573"/>
                    <a:pt x="97917" y="7906"/>
                    <a:pt x="88392" y="95"/>
                  </a:cubicBezTo>
                  <a:cubicBezTo>
                    <a:pt x="81439" y="6096"/>
                    <a:pt x="74295" y="8287"/>
                    <a:pt x="65818" y="11335"/>
                  </a:cubicBezTo>
                  <a:lnTo>
                    <a:pt x="0" y="279845"/>
                  </a:lnTo>
                  <a:lnTo>
                    <a:pt x="77914" y="279845"/>
                  </a:lnTo>
                  <a:lnTo>
                    <a:pt x="84201" y="243840"/>
                  </a:lnTo>
                  <a:lnTo>
                    <a:pt x="134969" y="243840"/>
                  </a:lnTo>
                  <a:lnTo>
                    <a:pt x="140494" y="279845"/>
                  </a:lnTo>
                  <a:lnTo>
                    <a:pt x="218789" y="279845"/>
                  </a:lnTo>
                  <a:lnTo>
                    <a:pt x="173831" y="68485"/>
                  </a:lnTo>
                  <a:lnTo>
                    <a:pt x="225742" y="68485"/>
                  </a:lnTo>
                  <a:lnTo>
                    <a:pt x="225742" y="279845"/>
                  </a:lnTo>
                  <a:lnTo>
                    <a:pt x="301371" y="279845"/>
                  </a:lnTo>
                  <a:lnTo>
                    <a:pt x="301371" y="68485"/>
                  </a:lnTo>
                  <a:lnTo>
                    <a:pt x="342614" y="68485"/>
                  </a:lnTo>
                  <a:close/>
                  <a:moveTo>
                    <a:pt x="91821" y="184690"/>
                  </a:moveTo>
                  <a:lnTo>
                    <a:pt x="108871" y="103727"/>
                  </a:lnTo>
                  <a:lnTo>
                    <a:pt x="123254" y="184690"/>
                  </a:lnTo>
                  <a:lnTo>
                    <a:pt x="91821" y="1846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98E5429-B918-4B7F-A4F7-D2CC94E3BF6B}"/>
                </a:ext>
              </a:extLst>
            </p:cNvPr>
            <p:cNvSpPr/>
            <p:nvPr/>
          </p:nvSpPr>
          <p:spPr>
            <a:xfrm>
              <a:off x="5720394" y="4206782"/>
              <a:ext cx="328421" cy="279654"/>
            </a:xfrm>
            <a:custGeom>
              <a:avLst/>
              <a:gdLst>
                <a:gd name="connsiteX0" fmla="*/ 192310 w 328421"/>
                <a:gd name="connsiteY0" fmla="*/ 14002 h 279654"/>
                <a:gd name="connsiteX1" fmla="*/ 157353 w 328421"/>
                <a:gd name="connsiteY1" fmla="*/ 476 h 279654"/>
                <a:gd name="connsiteX2" fmla="*/ 124111 w 328421"/>
                <a:gd name="connsiteY2" fmla="*/ 13049 h 279654"/>
                <a:gd name="connsiteX3" fmla="*/ 104775 w 328421"/>
                <a:gd name="connsiteY3" fmla="*/ 139922 h 279654"/>
                <a:gd name="connsiteX4" fmla="*/ 74486 w 328421"/>
                <a:gd name="connsiteY4" fmla="*/ 0 h 279654"/>
                <a:gd name="connsiteX5" fmla="*/ 0 w 328421"/>
                <a:gd name="connsiteY5" fmla="*/ 0 h 279654"/>
                <a:gd name="connsiteX6" fmla="*/ 62294 w 328421"/>
                <a:gd name="connsiteY6" fmla="*/ 279654 h 279654"/>
                <a:gd name="connsiteX7" fmla="*/ 135731 w 328421"/>
                <a:gd name="connsiteY7" fmla="*/ 279654 h 279654"/>
                <a:gd name="connsiteX8" fmla="*/ 158306 w 328421"/>
                <a:gd name="connsiteY8" fmla="*/ 131636 h 279654"/>
                <a:gd name="connsiteX9" fmla="*/ 186500 w 328421"/>
                <a:gd name="connsiteY9" fmla="*/ 279654 h 279654"/>
                <a:gd name="connsiteX10" fmla="*/ 263462 w 328421"/>
                <a:gd name="connsiteY10" fmla="*/ 279654 h 279654"/>
                <a:gd name="connsiteX11" fmla="*/ 328422 w 328421"/>
                <a:gd name="connsiteY11" fmla="*/ 14764 h 279654"/>
                <a:gd name="connsiteX12" fmla="*/ 298228 w 328421"/>
                <a:gd name="connsiteY12" fmla="*/ 1715 h 279654"/>
                <a:gd name="connsiteX13" fmla="*/ 263176 w 328421"/>
                <a:gd name="connsiteY13" fmla="*/ 14288 h 279654"/>
                <a:gd name="connsiteX14" fmla="*/ 244316 w 328421"/>
                <a:gd name="connsiteY14" fmla="*/ 7715 h 279654"/>
                <a:gd name="connsiteX15" fmla="*/ 213931 w 328421"/>
                <a:gd name="connsiteY15" fmla="*/ 140018 h 279654"/>
                <a:gd name="connsiteX16" fmla="*/ 192405 w 328421"/>
                <a:gd name="connsiteY16" fmla="*/ 14002 h 279654"/>
                <a:gd name="connsiteX17" fmla="*/ 192405 w 328421"/>
                <a:gd name="connsiteY17" fmla="*/ 14002 h 27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8421" h="279654">
                  <a:moveTo>
                    <a:pt x="192310" y="14002"/>
                  </a:moveTo>
                  <a:cubicBezTo>
                    <a:pt x="178975" y="13526"/>
                    <a:pt x="166783" y="8573"/>
                    <a:pt x="157353" y="476"/>
                  </a:cubicBezTo>
                  <a:cubicBezTo>
                    <a:pt x="148304" y="8001"/>
                    <a:pt x="136779" y="12287"/>
                    <a:pt x="124111" y="13049"/>
                  </a:cubicBezTo>
                  <a:lnTo>
                    <a:pt x="104775" y="139922"/>
                  </a:lnTo>
                  <a:cubicBezTo>
                    <a:pt x="102203" y="119158"/>
                    <a:pt x="74486" y="0"/>
                    <a:pt x="74486" y="0"/>
                  </a:cubicBezTo>
                  <a:lnTo>
                    <a:pt x="0" y="0"/>
                  </a:lnTo>
                  <a:lnTo>
                    <a:pt x="62294" y="279654"/>
                  </a:lnTo>
                  <a:lnTo>
                    <a:pt x="135731" y="279654"/>
                  </a:lnTo>
                  <a:lnTo>
                    <a:pt x="158306" y="131636"/>
                  </a:lnTo>
                  <a:cubicBezTo>
                    <a:pt x="160877" y="150876"/>
                    <a:pt x="186500" y="279654"/>
                    <a:pt x="186500" y="279654"/>
                  </a:cubicBezTo>
                  <a:lnTo>
                    <a:pt x="263462" y="279654"/>
                  </a:lnTo>
                  <a:lnTo>
                    <a:pt x="328422" y="14764"/>
                  </a:lnTo>
                  <a:cubicBezTo>
                    <a:pt x="316992" y="12668"/>
                    <a:pt x="306515" y="8954"/>
                    <a:pt x="298228" y="1715"/>
                  </a:cubicBezTo>
                  <a:cubicBezTo>
                    <a:pt x="288703" y="9620"/>
                    <a:pt x="276511" y="14288"/>
                    <a:pt x="263176" y="14288"/>
                  </a:cubicBezTo>
                  <a:cubicBezTo>
                    <a:pt x="255842" y="14288"/>
                    <a:pt x="249936" y="11335"/>
                    <a:pt x="244316" y="7715"/>
                  </a:cubicBezTo>
                  <a:lnTo>
                    <a:pt x="213931" y="140018"/>
                  </a:lnTo>
                  <a:cubicBezTo>
                    <a:pt x="210979" y="119634"/>
                    <a:pt x="192405" y="14002"/>
                    <a:pt x="192405" y="14002"/>
                  </a:cubicBezTo>
                  <a:lnTo>
                    <a:pt x="192405" y="14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0D1BD1A-20C9-4EC7-BF5F-2A4FF78C53C5}"/>
                </a:ext>
              </a:extLst>
            </p:cNvPr>
            <p:cNvSpPr/>
            <p:nvPr/>
          </p:nvSpPr>
          <p:spPr>
            <a:xfrm>
              <a:off x="6496586" y="4205925"/>
              <a:ext cx="199167" cy="280320"/>
            </a:xfrm>
            <a:custGeom>
              <a:avLst/>
              <a:gdLst>
                <a:gd name="connsiteX0" fmla="*/ 75629 w 199167"/>
                <a:gd name="connsiteY0" fmla="*/ 762 h 280320"/>
                <a:gd name="connsiteX1" fmla="*/ 42196 w 199167"/>
                <a:gd name="connsiteY1" fmla="*/ 14002 h 280320"/>
                <a:gd name="connsiteX2" fmla="*/ 10763 w 199167"/>
                <a:gd name="connsiteY2" fmla="*/ 0 h 280320"/>
                <a:gd name="connsiteX3" fmla="*/ 191 w 199167"/>
                <a:gd name="connsiteY3" fmla="*/ 8953 h 280320"/>
                <a:gd name="connsiteX4" fmla="*/ 0 w 199167"/>
                <a:gd name="connsiteY4" fmla="*/ 280321 h 280320"/>
                <a:gd name="connsiteX5" fmla="*/ 75343 w 199167"/>
                <a:gd name="connsiteY5" fmla="*/ 280321 h 280320"/>
                <a:gd name="connsiteX6" fmla="*/ 75343 w 199167"/>
                <a:gd name="connsiteY6" fmla="*/ 163925 h 280320"/>
                <a:gd name="connsiteX7" fmla="*/ 117253 w 199167"/>
                <a:gd name="connsiteY7" fmla="*/ 280321 h 280320"/>
                <a:gd name="connsiteX8" fmla="*/ 199168 w 199167"/>
                <a:gd name="connsiteY8" fmla="*/ 280321 h 280320"/>
                <a:gd name="connsiteX9" fmla="*/ 142780 w 199167"/>
                <a:gd name="connsiteY9" fmla="*/ 163925 h 280320"/>
                <a:gd name="connsiteX10" fmla="*/ 186214 w 199167"/>
                <a:gd name="connsiteY10" fmla="*/ 93821 h 280320"/>
                <a:gd name="connsiteX11" fmla="*/ 75724 w 199167"/>
                <a:gd name="connsiteY11" fmla="*/ 762 h 280320"/>
                <a:gd name="connsiteX12" fmla="*/ 75724 w 199167"/>
                <a:gd name="connsiteY12" fmla="*/ 762 h 280320"/>
                <a:gd name="connsiteX13" fmla="*/ 75152 w 199167"/>
                <a:gd name="connsiteY13" fmla="*/ 131540 h 280320"/>
                <a:gd name="connsiteX14" fmla="*/ 75152 w 199167"/>
                <a:gd name="connsiteY14" fmla="*/ 65722 h 280320"/>
                <a:gd name="connsiteX15" fmla="*/ 110300 w 199167"/>
                <a:gd name="connsiteY15" fmla="*/ 97917 h 280320"/>
                <a:gd name="connsiteX16" fmla="*/ 79915 w 199167"/>
                <a:gd name="connsiteY16" fmla="*/ 131921 h 280320"/>
                <a:gd name="connsiteX17" fmla="*/ 75152 w 199167"/>
                <a:gd name="connsiteY17" fmla="*/ 131540 h 280320"/>
                <a:gd name="connsiteX18" fmla="*/ 75152 w 199167"/>
                <a:gd name="connsiteY18" fmla="*/ 131540 h 28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9167" h="280320">
                  <a:moveTo>
                    <a:pt x="75629" y="762"/>
                  </a:moveTo>
                  <a:cubicBezTo>
                    <a:pt x="68008" y="8382"/>
                    <a:pt x="51054" y="14097"/>
                    <a:pt x="42196" y="14002"/>
                  </a:cubicBezTo>
                  <a:cubicBezTo>
                    <a:pt x="27718" y="13716"/>
                    <a:pt x="20288" y="7810"/>
                    <a:pt x="10763" y="0"/>
                  </a:cubicBezTo>
                  <a:cubicBezTo>
                    <a:pt x="8382" y="4096"/>
                    <a:pt x="4763" y="7525"/>
                    <a:pt x="191" y="8953"/>
                  </a:cubicBezTo>
                  <a:lnTo>
                    <a:pt x="0" y="280321"/>
                  </a:lnTo>
                  <a:lnTo>
                    <a:pt x="75343" y="280321"/>
                  </a:lnTo>
                  <a:lnTo>
                    <a:pt x="75343" y="163925"/>
                  </a:lnTo>
                  <a:lnTo>
                    <a:pt x="117253" y="280321"/>
                  </a:lnTo>
                  <a:lnTo>
                    <a:pt x="199168" y="280321"/>
                  </a:lnTo>
                  <a:lnTo>
                    <a:pt x="142780" y="163925"/>
                  </a:lnTo>
                  <a:cubicBezTo>
                    <a:pt x="172879" y="152019"/>
                    <a:pt x="186214" y="124587"/>
                    <a:pt x="186214" y="93821"/>
                  </a:cubicBezTo>
                  <a:cubicBezTo>
                    <a:pt x="186214" y="20002"/>
                    <a:pt x="141351" y="762"/>
                    <a:pt x="75724" y="762"/>
                  </a:cubicBezTo>
                  <a:lnTo>
                    <a:pt x="75724" y="762"/>
                  </a:lnTo>
                  <a:close/>
                  <a:moveTo>
                    <a:pt x="75152" y="131540"/>
                  </a:moveTo>
                  <a:lnTo>
                    <a:pt x="75152" y="65722"/>
                  </a:lnTo>
                  <a:cubicBezTo>
                    <a:pt x="95631" y="64675"/>
                    <a:pt x="110300" y="74581"/>
                    <a:pt x="110300" y="97917"/>
                  </a:cubicBezTo>
                  <a:cubicBezTo>
                    <a:pt x="110300" y="115252"/>
                    <a:pt x="99727" y="131921"/>
                    <a:pt x="79915" y="131921"/>
                  </a:cubicBezTo>
                  <a:lnTo>
                    <a:pt x="75152" y="131540"/>
                  </a:lnTo>
                  <a:lnTo>
                    <a:pt x="75152" y="1315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2C3093F-D1EB-4F67-A79A-0701FD316E90}"/>
                </a:ext>
              </a:extLst>
            </p:cNvPr>
            <p:cNvSpPr/>
            <p:nvPr/>
          </p:nvSpPr>
          <p:spPr>
            <a:xfrm>
              <a:off x="5852601" y="3912651"/>
              <a:ext cx="520636" cy="283940"/>
            </a:xfrm>
            <a:custGeom>
              <a:avLst/>
              <a:gdLst>
                <a:gd name="connsiteX0" fmla="*/ 77914 w 520636"/>
                <a:gd name="connsiteY0" fmla="*/ 104013 h 283940"/>
                <a:gd name="connsiteX1" fmla="*/ 77914 w 520636"/>
                <a:gd name="connsiteY1" fmla="*/ 58007 h 283940"/>
                <a:gd name="connsiteX2" fmla="*/ 79438 w 520636"/>
                <a:gd name="connsiteY2" fmla="*/ 58007 h 283940"/>
                <a:gd name="connsiteX3" fmla="*/ 106109 w 520636"/>
                <a:gd name="connsiteY3" fmla="*/ 80677 h 283940"/>
                <a:gd name="connsiteX4" fmla="*/ 76486 w 520636"/>
                <a:gd name="connsiteY4" fmla="*/ 104013 h 283940"/>
                <a:gd name="connsiteX5" fmla="*/ 77914 w 520636"/>
                <a:gd name="connsiteY5" fmla="*/ 104013 h 283940"/>
                <a:gd name="connsiteX6" fmla="*/ 77914 w 520636"/>
                <a:gd name="connsiteY6" fmla="*/ 221075 h 283940"/>
                <a:gd name="connsiteX7" fmla="*/ 77914 w 520636"/>
                <a:gd name="connsiteY7" fmla="*/ 169736 h 283940"/>
                <a:gd name="connsiteX8" fmla="*/ 77914 w 520636"/>
                <a:gd name="connsiteY8" fmla="*/ 169736 h 283940"/>
                <a:gd name="connsiteX9" fmla="*/ 109347 w 520636"/>
                <a:gd name="connsiteY9" fmla="*/ 195263 h 283940"/>
                <a:gd name="connsiteX10" fmla="*/ 78296 w 520636"/>
                <a:gd name="connsiteY10" fmla="*/ 221075 h 283940"/>
                <a:gd name="connsiteX11" fmla="*/ 77914 w 520636"/>
                <a:gd name="connsiteY11" fmla="*/ 221075 h 283940"/>
                <a:gd name="connsiteX12" fmla="*/ 203073 w 520636"/>
                <a:gd name="connsiteY12" fmla="*/ 205264 h 283940"/>
                <a:gd name="connsiteX13" fmla="*/ 133445 w 520636"/>
                <a:gd name="connsiteY13" fmla="*/ 139922 h 283940"/>
                <a:gd name="connsiteX14" fmla="*/ 133445 w 520636"/>
                <a:gd name="connsiteY14" fmla="*/ 139160 h 283940"/>
                <a:gd name="connsiteX15" fmla="*/ 185738 w 520636"/>
                <a:gd name="connsiteY15" fmla="*/ 83153 h 283940"/>
                <a:gd name="connsiteX16" fmla="*/ 89345 w 520636"/>
                <a:gd name="connsiteY16" fmla="*/ 0 h 283940"/>
                <a:gd name="connsiteX17" fmla="*/ 286 w 520636"/>
                <a:gd name="connsiteY17" fmla="*/ 0 h 283940"/>
                <a:gd name="connsiteX18" fmla="*/ 0 w 520636"/>
                <a:gd name="connsiteY18" fmla="*/ 283940 h 283940"/>
                <a:gd name="connsiteX19" fmla="*/ 23622 w 520636"/>
                <a:gd name="connsiteY19" fmla="*/ 251460 h 283940"/>
                <a:gd name="connsiteX20" fmla="*/ 58484 w 520636"/>
                <a:gd name="connsiteY20" fmla="*/ 282512 h 283940"/>
                <a:gd name="connsiteX21" fmla="*/ 93345 w 520636"/>
                <a:gd name="connsiteY21" fmla="*/ 251460 h 283940"/>
                <a:gd name="connsiteX22" fmla="*/ 128207 w 520636"/>
                <a:gd name="connsiteY22" fmla="*/ 282512 h 283940"/>
                <a:gd name="connsiteX23" fmla="*/ 163068 w 520636"/>
                <a:gd name="connsiteY23" fmla="*/ 251460 h 283940"/>
                <a:gd name="connsiteX24" fmla="*/ 197930 w 520636"/>
                <a:gd name="connsiteY24" fmla="*/ 282512 h 283940"/>
                <a:gd name="connsiteX25" fmla="*/ 232886 w 520636"/>
                <a:gd name="connsiteY25" fmla="*/ 251460 h 283940"/>
                <a:gd name="connsiteX26" fmla="*/ 267748 w 520636"/>
                <a:gd name="connsiteY26" fmla="*/ 282512 h 283940"/>
                <a:gd name="connsiteX27" fmla="*/ 302609 w 520636"/>
                <a:gd name="connsiteY27" fmla="*/ 251460 h 283940"/>
                <a:gd name="connsiteX28" fmla="*/ 337471 w 520636"/>
                <a:gd name="connsiteY28" fmla="*/ 282512 h 283940"/>
                <a:gd name="connsiteX29" fmla="*/ 372332 w 520636"/>
                <a:gd name="connsiteY29" fmla="*/ 251460 h 283940"/>
                <a:gd name="connsiteX30" fmla="*/ 407289 w 520636"/>
                <a:gd name="connsiteY30" fmla="*/ 282512 h 283940"/>
                <a:gd name="connsiteX31" fmla="*/ 442151 w 520636"/>
                <a:gd name="connsiteY31" fmla="*/ 251460 h 283940"/>
                <a:gd name="connsiteX32" fmla="*/ 477107 w 520636"/>
                <a:gd name="connsiteY32" fmla="*/ 282512 h 283940"/>
                <a:gd name="connsiteX33" fmla="*/ 511969 w 520636"/>
                <a:gd name="connsiteY33" fmla="*/ 251460 h 283940"/>
                <a:gd name="connsiteX34" fmla="*/ 520446 w 520636"/>
                <a:gd name="connsiteY34" fmla="*/ 272320 h 283940"/>
                <a:gd name="connsiteX35" fmla="*/ 520637 w 520636"/>
                <a:gd name="connsiteY35" fmla="*/ 0 h 283940"/>
                <a:gd name="connsiteX36" fmla="*/ 445008 w 520636"/>
                <a:gd name="connsiteY36" fmla="*/ 0 h 283940"/>
                <a:gd name="connsiteX37" fmla="*/ 445008 w 520636"/>
                <a:gd name="connsiteY37" fmla="*/ 176117 h 283940"/>
                <a:gd name="connsiteX38" fmla="*/ 443103 w 520636"/>
                <a:gd name="connsiteY38" fmla="*/ 200597 h 283940"/>
                <a:gd name="connsiteX39" fmla="*/ 425672 w 520636"/>
                <a:gd name="connsiteY39" fmla="*/ 213931 h 283940"/>
                <a:gd name="connsiteX40" fmla="*/ 408242 w 520636"/>
                <a:gd name="connsiteY40" fmla="*/ 200216 h 283940"/>
                <a:gd name="connsiteX41" fmla="*/ 406337 w 520636"/>
                <a:gd name="connsiteY41" fmla="*/ 175736 h 283940"/>
                <a:gd name="connsiteX42" fmla="*/ 406337 w 520636"/>
                <a:gd name="connsiteY42" fmla="*/ 0 h 283940"/>
                <a:gd name="connsiteX43" fmla="*/ 330708 w 520636"/>
                <a:gd name="connsiteY43" fmla="*/ 0 h 283940"/>
                <a:gd name="connsiteX44" fmla="*/ 330708 w 520636"/>
                <a:gd name="connsiteY44" fmla="*/ 182785 h 283940"/>
                <a:gd name="connsiteX45" fmla="*/ 332899 w 520636"/>
                <a:gd name="connsiteY45" fmla="*/ 213551 h 283940"/>
                <a:gd name="connsiteX46" fmla="*/ 278035 w 520636"/>
                <a:gd name="connsiteY46" fmla="*/ 213551 h 283940"/>
                <a:gd name="connsiteX47" fmla="*/ 278035 w 520636"/>
                <a:gd name="connsiteY47" fmla="*/ 0 h 283940"/>
                <a:gd name="connsiteX48" fmla="*/ 202406 w 520636"/>
                <a:gd name="connsiteY48" fmla="*/ 0 h 283940"/>
                <a:gd name="connsiteX49" fmla="*/ 202692 w 520636"/>
                <a:gd name="connsiteY49" fmla="*/ 205264 h 283940"/>
                <a:gd name="connsiteX50" fmla="*/ 202692 w 520636"/>
                <a:gd name="connsiteY50" fmla="*/ 205264 h 28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20636" h="283940">
                  <a:moveTo>
                    <a:pt x="77914" y="104013"/>
                  </a:moveTo>
                  <a:lnTo>
                    <a:pt x="77914" y="58007"/>
                  </a:lnTo>
                  <a:lnTo>
                    <a:pt x="79438" y="58007"/>
                  </a:lnTo>
                  <a:cubicBezTo>
                    <a:pt x="94774" y="58007"/>
                    <a:pt x="106109" y="64770"/>
                    <a:pt x="106109" y="80677"/>
                  </a:cubicBezTo>
                  <a:cubicBezTo>
                    <a:pt x="106109" y="98012"/>
                    <a:pt x="91821" y="104013"/>
                    <a:pt x="76486" y="104013"/>
                  </a:cubicBezTo>
                  <a:lnTo>
                    <a:pt x="77914" y="104013"/>
                  </a:lnTo>
                  <a:close/>
                  <a:moveTo>
                    <a:pt x="77914" y="221075"/>
                  </a:moveTo>
                  <a:lnTo>
                    <a:pt x="77914" y="169736"/>
                  </a:lnTo>
                  <a:lnTo>
                    <a:pt x="77914" y="169736"/>
                  </a:lnTo>
                  <a:cubicBezTo>
                    <a:pt x="95060" y="169736"/>
                    <a:pt x="109347" y="177165"/>
                    <a:pt x="109347" y="195263"/>
                  </a:cubicBezTo>
                  <a:cubicBezTo>
                    <a:pt x="109347" y="213360"/>
                    <a:pt x="94678" y="221075"/>
                    <a:pt x="78296" y="221075"/>
                  </a:cubicBezTo>
                  <a:lnTo>
                    <a:pt x="77914" y="221075"/>
                  </a:lnTo>
                  <a:close/>
                  <a:moveTo>
                    <a:pt x="203073" y="205264"/>
                  </a:moveTo>
                  <a:cubicBezTo>
                    <a:pt x="201359" y="167831"/>
                    <a:pt x="170593" y="142875"/>
                    <a:pt x="133445" y="139922"/>
                  </a:cubicBezTo>
                  <a:lnTo>
                    <a:pt x="133445" y="139160"/>
                  </a:lnTo>
                  <a:cubicBezTo>
                    <a:pt x="165354" y="139160"/>
                    <a:pt x="185738" y="114681"/>
                    <a:pt x="185738" y="83153"/>
                  </a:cubicBezTo>
                  <a:cubicBezTo>
                    <a:pt x="185738" y="22670"/>
                    <a:pt x="133826" y="0"/>
                    <a:pt x="89345" y="0"/>
                  </a:cubicBezTo>
                  <a:lnTo>
                    <a:pt x="286" y="0"/>
                  </a:lnTo>
                  <a:lnTo>
                    <a:pt x="0" y="283940"/>
                  </a:lnTo>
                  <a:cubicBezTo>
                    <a:pt x="11811" y="278321"/>
                    <a:pt x="23622" y="265462"/>
                    <a:pt x="23622" y="251460"/>
                  </a:cubicBezTo>
                  <a:cubicBezTo>
                    <a:pt x="23622" y="270701"/>
                    <a:pt x="39243" y="282512"/>
                    <a:pt x="58484" y="282512"/>
                  </a:cubicBezTo>
                  <a:cubicBezTo>
                    <a:pt x="77724" y="282512"/>
                    <a:pt x="93345" y="270701"/>
                    <a:pt x="93345" y="251460"/>
                  </a:cubicBezTo>
                  <a:cubicBezTo>
                    <a:pt x="93345" y="270701"/>
                    <a:pt x="108966" y="282512"/>
                    <a:pt x="128207" y="282512"/>
                  </a:cubicBezTo>
                  <a:cubicBezTo>
                    <a:pt x="147447" y="282512"/>
                    <a:pt x="163068" y="270701"/>
                    <a:pt x="163068" y="251460"/>
                  </a:cubicBezTo>
                  <a:cubicBezTo>
                    <a:pt x="163068" y="270701"/>
                    <a:pt x="178689" y="282512"/>
                    <a:pt x="197930" y="282512"/>
                  </a:cubicBezTo>
                  <a:cubicBezTo>
                    <a:pt x="217170" y="282512"/>
                    <a:pt x="232886" y="270701"/>
                    <a:pt x="232886" y="251460"/>
                  </a:cubicBezTo>
                  <a:cubicBezTo>
                    <a:pt x="232886" y="270701"/>
                    <a:pt x="248507" y="282512"/>
                    <a:pt x="267748" y="282512"/>
                  </a:cubicBezTo>
                  <a:cubicBezTo>
                    <a:pt x="286988" y="282512"/>
                    <a:pt x="302609" y="270701"/>
                    <a:pt x="302609" y="251460"/>
                  </a:cubicBezTo>
                  <a:cubicBezTo>
                    <a:pt x="302609" y="270701"/>
                    <a:pt x="318230" y="282512"/>
                    <a:pt x="337471" y="282512"/>
                  </a:cubicBezTo>
                  <a:cubicBezTo>
                    <a:pt x="356711" y="282512"/>
                    <a:pt x="372332" y="270701"/>
                    <a:pt x="372332" y="251460"/>
                  </a:cubicBezTo>
                  <a:cubicBezTo>
                    <a:pt x="372332" y="270701"/>
                    <a:pt x="387953" y="282512"/>
                    <a:pt x="407289" y="282512"/>
                  </a:cubicBezTo>
                  <a:cubicBezTo>
                    <a:pt x="426625" y="282512"/>
                    <a:pt x="442151" y="270701"/>
                    <a:pt x="442151" y="251460"/>
                  </a:cubicBezTo>
                  <a:cubicBezTo>
                    <a:pt x="442151" y="270701"/>
                    <a:pt x="457772" y="282512"/>
                    <a:pt x="477107" y="282512"/>
                  </a:cubicBezTo>
                  <a:cubicBezTo>
                    <a:pt x="496443" y="282512"/>
                    <a:pt x="511969" y="270701"/>
                    <a:pt x="511969" y="251460"/>
                  </a:cubicBezTo>
                  <a:cubicBezTo>
                    <a:pt x="511969" y="260128"/>
                    <a:pt x="515112" y="266224"/>
                    <a:pt x="520446" y="272320"/>
                  </a:cubicBezTo>
                  <a:lnTo>
                    <a:pt x="520637" y="0"/>
                  </a:lnTo>
                  <a:lnTo>
                    <a:pt x="445008" y="0"/>
                  </a:lnTo>
                  <a:lnTo>
                    <a:pt x="445008" y="176117"/>
                  </a:lnTo>
                  <a:cubicBezTo>
                    <a:pt x="445008" y="183166"/>
                    <a:pt x="445389" y="192786"/>
                    <a:pt x="443103" y="200597"/>
                  </a:cubicBezTo>
                  <a:cubicBezTo>
                    <a:pt x="441198" y="208026"/>
                    <a:pt x="436436" y="213931"/>
                    <a:pt x="425672" y="213931"/>
                  </a:cubicBezTo>
                  <a:cubicBezTo>
                    <a:pt x="414909" y="213931"/>
                    <a:pt x="410432" y="208026"/>
                    <a:pt x="408242" y="200216"/>
                  </a:cubicBezTo>
                  <a:cubicBezTo>
                    <a:pt x="406051" y="192786"/>
                    <a:pt x="406337" y="183166"/>
                    <a:pt x="406337" y="175736"/>
                  </a:cubicBezTo>
                  <a:lnTo>
                    <a:pt x="406337" y="0"/>
                  </a:lnTo>
                  <a:lnTo>
                    <a:pt x="330708" y="0"/>
                  </a:lnTo>
                  <a:lnTo>
                    <a:pt x="330708" y="182785"/>
                  </a:lnTo>
                  <a:cubicBezTo>
                    <a:pt x="330708" y="191453"/>
                    <a:pt x="330708" y="202121"/>
                    <a:pt x="332899" y="213551"/>
                  </a:cubicBezTo>
                  <a:lnTo>
                    <a:pt x="278035" y="213551"/>
                  </a:lnTo>
                  <a:lnTo>
                    <a:pt x="278035" y="0"/>
                  </a:lnTo>
                  <a:lnTo>
                    <a:pt x="202406" y="0"/>
                  </a:lnTo>
                  <a:cubicBezTo>
                    <a:pt x="202406" y="0"/>
                    <a:pt x="202978" y="212027"/>
                    <a:pt x="202692" y="205264"/>
                  </a:cubicBezTo>
                  <a:lnTo>
                    <a:pt x="202692" y="2052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3200" dirty="0"/>
            </a:p>
          </p:txBody>
        </p:sp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92EA3E85-965F-45CD-906B-BF3E443AA2B8}"/>
                </a:ext>
              </a:extLst>
            </p:cNvPr>
            <p:cNvGrpSpPr/>
            <p:nvPr/>
          </p:nvGrpSpPr>
          <p:grpSpPr>
            <a:xfrm>
              <a:off x="5852410" y="4509678"/>
              <a:ext cx="684180" cy="137160"/>
              <a:chOff x="4218241" y="2802064"/>
              <a:chExt cx="684180" cy="137160"/>
            </a:xfrm>
            <a:grpFill/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119D0B8-697E-4938-9894-44A6D26F6D32}"/>
                  </a:ext>
                </a:extLst>
              </p:cNvPr>
              <p:cNvSpPr/>
              <p:nvPr/>
            </p:nvSpPr>
            <p:spPr>
              <a:xfrm>
                <a:off x="4218241" y="2802064"/>
                <a:ext cx="73247" cy="137160"/>
              </a:xfrm>
              <a:custGeom>
                <a:avLst/>
                <a:gdLst>
                  <a:gd name="connsiteX0" fmla="*/ 572 w 73247"/>
                  <a:gd name="connsiteY0" fmla="*/ 131731 h 137160"/>
                  <a:gd name="connsiteX1" fmla="*/ 28861 w 73247"/>
                  <a:gd name="connsiteY1" fmla="*/ 137160 h 137160"/>
                  <a:gd name="connsiteX2" fmla="*/ 73247 w 73247"/>
                  <a:gd name="connsiteY2" fmla="*/ 92869 h 137160"/>
                  <a:gd name="connsiteX3" fmla="*/ 66389 w 73247"/>
                  <a:gd name="connsiteY3" fmla="*/ 69818 h 137160"/>
                  <a:gd name="connsiteX4" fmla="*/ 47911 w 73247"/>
                  <a:gd name="connsiteY4" fmla="*/ 53626 h 137160"/>
                  <a:gd name="connsiteX5" fmla="*/ 41053 w 73247"/>
                  <a:gd name="connsiteY5" fmla="*/ 48196 h 137160"/>
                  <a:gd name="connsiteX6" fmla="*/ 37338 w 73247"/>
                  <a:gd name="connsiteY6" fmla="*/ 40767 h 137160"/>
                  <a:gd name="connsiteX7" fmla="*/ 47149 w 73247"/>
                  <a:gd name="connsiteY7" fmla="*/ 32671 h 137160"/>
                  <a:gd name="connsiteX8" fmla="*/ 69342 w 73247"/>
                  <a:gd name="connsiteY8" fmla="*/ 46863 h 137160"/>
                  <a:gd name="connsiteX9" fmla="*/ 69342 w 73247"/>
                  <a:gd name="connsiteY9" fmla="*/ 6668 h 137160"/>
                  <a:gd name="connsiteX10" fmla="*/ 42577 w 73247"/>
                  <a:gd name="connsiteY10" fmla="*/ 0 h 137160"/>
                  <a:gd name="connsiteX11" fmla="*/ 0 w 73247"/>
                  <a:gd name="connsiteY11" fmla="*/ 43529 h 137160"/>
                  <a:gd name="connsiteX12" fmla="*/ 7620 w 73247"/>
                  <a:gd name="connsiteY12" fmla="*/ 66675 h 137160"/>
                  <a:gd name="connsiteX13" fmla="*/ 26289 w 73247"/>
                  <a:gd name="connsiteY13" fmla="*/ 83534 h 137160"/>
                  <a:gd name="connsiteX14" fmla="*/ 32576 w 73247"/>
                  <a:gd name="connsiteY14" fmla="*/ 88583 h 137160"/>
                  <a:gd name="connsiteX15" fmla="*/ 35528 w 73247"/>
                  <a:gd name="connsiteY15" fmla="*/ 95917 h 137160"/>
                  <a:gd name="connsiteX16" fmla="*/ 24479 w 73247"/>
                  <a:gd name="connsiteY16" fmla="*/ 104680 h 137160"/>
                  <a:gd name="connsiteX17" fmla="*/ 572 w 73247"/>
                  <a:gd name="connsiteY17" fmla="*/ 89916 h 137160"/>
                  <a:gd name="connsiteX18" fmla="*/ 572 w 73247"/>
                  <a:gd name="connsiteY18" fmla="*/ 131350 h 137160"/>
                  <a:gd name="connsiteX19" fmla="*/ 572 w 73247"/>
                  <a:gd name="connsiteY19" fmla="*/ 131350 h 13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3247" h="137160">
                    <a:moveTo>
                      <a:pt x="572" y="131731"/>
                    </a:moveTo>
                    <a:cubicBezTo>
                      <a:pt x="9430" y="135255"/>
                      <a:pt x="19241" y="137160"/>
                      <a:pt x="28861" y="137160"/>
                    </a:cubicBezTo>
                    <a:cubicBezTo>
                      <a:pt x="55150" y="137160"/>
                      <a:pt x="73247" y="117538"/>
                      <a:pt x="73247" y="92869"/>
                    </a:cubicBezTo>
                    <a:cubicBezTo>
                      <a:pt x="73247" y="82867"/>
                      <a:pt x="70866" y="75819"/>
                      <a:pt x="66389" y="69818"/>
                    </a:cubicBezTo>
                    <a:cubicBezTo>
                      <a:pt x="62103" y="63817"/>
                      <a:pt x="55816" y="58960"/>
                      <a:pt x="47911" y="53626"/>
                    </a:cubicBezTo>
                    <a:cubicBezTo>
                      <a:pt x="45911" y="52006"/>
                      <a:pt x="43148" y="50292"/>
                      <a:pt x="41053" y="48196"/>
                    </a:cubicBezTo>
                    <a:cubicBezTo>
                      <a:pt x="39052" y="46101"/>
                      <a:pt x="37338" y="43625"/>
                      <a:pt x="37338" y="40767"/>
                    </a:cubicBezTo>
                    <a:cubicBezTo>
                      <a:pt x="37338" y="35719"/>
                      <a:pt x="42672" y="32671"/>
                      <a:pt x="47149" y="32671"/>
                    </a:cubicBezTo>
                    <a:cubicBezTo>
                      <a:pt x="55816" y="32671"/>
                      <a:pt x="64865" y="40196"/>
                      <a:pt x="69342" y="46863"/>
                    </a:cubicBezTo>
                    <a:lnTo>
                      <a:pt x="69342" y="6668"/>
                    </a:lnTo>
                    <a:cubicBezTo>
                      <a:pt x="61436" y="2667"/>
                      <a:pt x="51626" y="0"/>
                      <a:pt x="42577" y="0"/>
                    </a:cubicBezTo>
                    <a:cubicBezTo>
                      <a:pt x="10382" y="0"/>
                      <a:pt x="0" y="28099"/>
                      <a:pt x="0" y="43529"/>
                    </a:cubicBezTo>
                    <a:cubicBezTo>
                      <a:pt x="0" y="53150"/>
                      <a:pt x="2953" y="60579"/>
                      <a:pt x="7620" y="66675"/>
                    </a:cubicBezTo>
                    <a:cubicBezTo>
                      <a:pt x="12383" y="72961"/>
                      <a:pt x="18860" y="78105"/>
                      <a:pt x="26289" y="83534"/>
                    </a:cubicBezTo>
                    <a:cubicBezTo>
                      <a:pt x="28670" y="85154"/>
                      <a:pt x="30861" y="86677"/>
                      <a:pt x="32576" y="88583"/>
                    </a:cubicBezTo>
                    <a:cubicBezTo>
                      <a:pt x="34385" y="90488"/>
                      <a:pt x="35528" y="92773"/>
                      <a:pt x="35528" y="95917"/>
                    </a:cubicBezTo>
                    <a:cubicBezTo>
                      <a:pt x="35528" y="101727"/>
                      <a:pt x="29623" y="104680"/>
                      <a:pt x="24479" y="104680"/>
                    </a:cubicBezTo>
                    <a:cubicBezTo>
                      <a:pt x="14859" y="104680"/>
                      <a:pt x="5810" y="97346"/>
                      <a:pt x="572" y="89916"/>
                    </a:cubicBezTo>
                    <a:lnTo>
                      <a:pt x="572" y="131350"/>
                    </a:lnTo>
                    <a:lnTo>
                      <a:pt x="572" y="1313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0534959-DC77-4D61-AF55-DEA01F578E88}"/>
                  </a:ext>
                </a:extLst>
              </p:cNvPr>
              <p:cNvSpPr/>
              <p:nvPr/>
            </p:nvSpPr>
            <p:spPr>
              <a:xfrm>
                <a:off x="4296822" y="2804445"/>
                <a:ext cx="93344" cy="132492"/>
              </a:xfrm>
              <a:custGeom>
                <a:avLst/>
                <a:gdLst>
                  <a:gd name="connsiteX0" fmla="*/ 93345 w 93344"/>
                  <a:gd name="connsiteY0" fmla="*/ 132493 h 132492"/>
                  <a:gd name="connsiteX1" fmla="*/ 93345 w 93344"/>
                  <a:gd name="connsiteY1" fmla="*/ 0 h 132492"/>
                  <a:gd name="connsiteX2" fmla="*/ 55626 w 93344"/>
                  <a:gd name="connsiteY2" fmla="*/ 0 h 132492"/>
                  <a:gd name="connsiteX3" fmla="*/ 55626 w 93344"/>
                  <a:gd name="connsiteY3" fmla="*/ 47435 h 132492"/>
                  <a:gd name="connsiteX4" fmla="*/ 37719 w 93344"/>
                  <a:gd name="connsiteY4" fmla="*/ 47435 h 132492"/>
                  <a:gd name="connsiteX5" fmla="*/ 37719 w 93344"/>
                  <a:gd name="connsiteY5" fmla="*/ 0 h 132492"/>
                  <a:gd name="connsiteX6" fmla="*/ 0 w 93344"/>
                  <a:gd name="connsiteY6" fmla="*/ 0 h 132492"/>
                  <a:gd name="connsiteX7" fmla="*/ 0 w 93344"/>
                  <a:gd name="connsiteY7" fmla="*/ 132493 h 132492"/>
                  <a:gd name="connsiteX8" fmla="*/ 37719 w 93344"/>
                  <a:gd name="connsiteY8" fmla="*/ 132493 h 132492"/>
                  <a:gd name="connsiteX9" fmla="*/ 37719 w 93344"/>
                  <a:gd name="connsiteY9" fmla="*/ 78772 h 132492"/>
                  <a:gd name="connsiteX10" fmla="*/ 55626 w 93344"/>
                  <a:gd name="connsiteY10" fmla="*/ 78772 h 132492"/>
                  <a:gd name="connsiteX11" fmla="*/ 55626 w 93344"/>
                  <a:gd name="connsiteY11" fmla="*/ 132493 h 132492"/>
                  <a:gd name="connsiteX12" fmla="*/ 93345 w 93344"/>
                  <a:gd name="connsiteY12" fmla="*/ 132493 h 132492"/>
                  <a:gd name="connsiteX13" fmla="*/ 93345 w 93344"/>
                  <a:gd name="connsiteY13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344" h="132492">
                    <a:moveTo>
                      <a:pt x="93345" y="132493"/>
                    </a:moveTo>
                    <a:lnTo>
                      <a:pt x="93345" y="0"/>
                    </a:lnTo>
                    <a:lnTo>
                      <a:pt x="55626" y="0"/>
                    </a:lnTo>
                    <a:lnTo>
                      <a:pt x="55626" y="47435"/>
                    </a:lnTo>
                    <a:lnTo>
                      <a:pt x="37719" y="47435"/>
                    </a:ln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78772"/>
                    </a:lnTo>
                    <a:lnTo>
                      <a:pt x="55626" y="78772"/>
                    </a:lnTo>
                    <a:lnTo>
                      <a:pt x="55626" y="132493"/>
                    </a:lnTo>
                    <a:lnTo>
                      <a:pt x="93345" y="132493"/>
                    </a:lnTo>
                    <a:lnTo>
                      <a:pt x="93345" y="13249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033BC5D-C959-4518-87D2-D6EB532E810C}"/>
                  </a:ext>
                </a:extLst>
              </p:cNvPr>
              <p:cNvSpPr/>
              <p:nvPr/>
            </p:nvSpPr>
            <p:spPr>
              <a:xfrm>
                <a:off x="4400740" y="2804445"/>
                <a:ext cx="37718" cy="132492"/>
              </a:xfrm>
              <a:custGeom>
                <a:avLst/>
                <a:gdLst>
                  <a:gd name="connsiteX0" fmla="*/ 37719 w 37718"/>
                  <a:gd name="connsiteY0" fmla="*/ 132493 h 132492"/>
                  <a:gd name="connsiteX1" fmla="*/ 37719 w 37718"/>
                  <a:gd name="connsiteY1" fmla="*/ 0 h 132492"/>
                  <a:gd name="connsiteX2" fmla="*/ 0 w 37718"/>
                  <a:gd name="connsiteY2" fmla="*/ 0 h 132492"/>
                  <a:gd name="connsiteX3" fmla="*/ 0 w 37718"/>
                  <a:gd name="connsiteY3" fmla="*/ 132493 h 132492"/>
                  <a:gd name="connsiteX4" fmla="*/ 37719 w 37718"/>
                  <a:gd name="connsiteY4" fmla="*/ 132493 h 132492"/>
                  <a:gd name="connsiteX5" fmla="*/ 37719 w 37718"/>
                  <a:gd name="connsiteY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718" h="132492">
                    <a:moveTo>
                      <a:pt x="37719" y="132493"/>
                    </a:move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13249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2C267F6-6C0F-4263-95D7-7301B7FA6278}"/>
                  </a:ext>
                </a:extLst>
              </p:cNvPr>
              <p:cNvSpPr/>
              <p:nvPr/>
            </p:nvSpPr>
            <p:spPr>
              <a:xfrm>
                <a:off x="4449032" y="2804445"/>
                <a:ext cx="92678" cy="132492"/>
              </a:xfrm>
              <a:custGeom>
                <a:avLst/>
                <a:gdLst>
                  <a:gd name="connsiteX0" fmla="*/ 37719 w 92678"/>
                  <a:gd name="connsiteY0" fmla="*/ 132493 h 132492"/>
                  <a:gd name="connsiteX1" fmla="*/ 37719 w 92678"/>
                  <a:gd name="connsiteY1" fmla="*/ 89059 h 132492"/>
                  <a:gd name="connsiteX2" fmla="*/ 92678 w 92678"/>
                  <a:gd name="connsiteY2" fmla="*/ 44958 h 132492"/>
                  <a:gd name="connsiteX3" fmla="*/ 34385 w 92678"/>
                  <a:gd name="connsiteY3" fmla="*/ 0 h 132492"/>
                  <a:gd name="connsiteX4" fmla="*/ 0 w 92678"/>
                  <a:gd name="connsiteY4" fmla="*/ 0 h 132492"/>
                  <a:gd name="connsiteX5" fmla="*/ 0 w 92678"/>
                  <a:gd name="connsiteY5" fmla="*/ 132493 h 132492"/>
                  <a:gd name="connsiteX6" fmla="*/ 37719 w 92678"/>
                  <a:gd name="connsiteY6" fmla="*/ 132493 h 132492"/>
                  <a:gd name="connsiteX7" fmla="*/ 54578 w 92678"/>
                  <a:gd name="connsiteY7" fmla="*/ 44482 h 132492"/>
                  <a:gd name="connsiteX8" fmla="*/ 37719 w 92678"/>
                  <a:gd name="connsiteY8" fmla="*/ 59246 h 132492"/>
                  <a:gd name="connsiteX9" fmla="*/ 37719 w 92678"/>
                  <a:gd name="connsiteY9" fmla="*/ 28670 h 132492"/>
                  <a:gd name="connsiteX10" fmla="*/ 40481 w 92678"/>
                  <a:gd name="connsiteY10" fmla="*/ 28480 h 132492"/>
                  <a:gd name="connsiteX11" fmla="*/ 54578 w 92678"/>
                  <a:gd name="connsiteY11" fmla="*/ 44482 h 132492"/>
                  <a:gd name="connsiteX12" fmla="*/ 54578 w 92678"/>
                  <a:gd name="connsiteY12" fmla="*/ 44482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678" h="132492">
                    <a:moveTo>
                      <a:pt x="37719" y="132493"/>
                    </a:moveTo>
                    <a:lnTo>
                      <a:pt x="37719" y="89059"/>
                    </a:lnTo>
                    <a:cubicBezTo>
                      <a:pt x="70485" y="89916"/>
                      <a:pt x="92678" y="79438"/>
                      <a:pt x="92678" y="44958"/>
                    </a:cubicBezTo>
                    <a:cubicBezTo>
                      <a:pt x="92678" y="10477"/>
                      <a:pt x="67342" y="0"/>
                      <a:pt x="34385" y="0"/>
                    </a:cubicBez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close/>
                    <a:moveTo>
                      <a:pt x="54578" y="44482"/>
                    </a:moveTo>
                    <a:cubicBezTo>
                      <a:pt x="54578" y="54292"/>
                      <a:pt x="48101" y="59722"/>
                      <a:pt x="37719" y="59246"/>
                    </a:cubicBezTo>
                    <a:lnTo>
                      <a:pt x="37719" y="28670"/>
                    </a:lnTo>
                    <a:lnTo>
                      <a:pt x="40481" y="28480"/>
                    </a:lnTo>
                    <a:cubicBezTo>
                      <a:pt x="49721" y="28480"/>
                      <a:pt x="54578" y="36004"/>
                      <a:pt x="54578" y="44482"/>
                    </a:cubicBezTo>
                    <a:lnTo>
                      <a:pt x="54578" y="4448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93C1195-3BF5-41E3-A666-44615AE3D5C1}"/>
                  </a:ext>
                </a:extLst>
              </p:cNvPr>
              <p:cNvSpPr/>
              <p:nvPr/>
            </p:nvSpPr>
            <p:spPr>
              <a:xfrm>
                <a:off x="4547330" y="2804445"/>
                <a:ext cx="92583" cy="132492"/>
              </a:xfrm>
              <a:custGeom>
                <a:avLst/>
                <a:gdLst>
                  <a:gd name="connsiteX0" fmla="*/ 37624 w 92583"/>
                  <a:gd name="connsiteY0" fmla="*/ 132493 h 132492"/>
                  <a:gd name="connsiteX1" fmla="*/ 37624 w 92583"/>
                  <a:gd name="connsiteY1" fmla="*/ 89059 h 132492"/>
                  <a:gd name="connsiteX2" fmla="*/ 92583 w 92583"/>
                  <a:gd name="connsiteY2" fmla="*/ 44958 h 132492"/>
                  <a:gd name="connsiteX3" fmla="*/ 34385 w 92583"/>
                  <a:gd name="connsiteY3" fmla="*/ 0 h 132492"/>
                  <a:gd name="connsiteX4" fmla="*/ 0 w 92583"/>
                  <a:gd name="connsiteY4" fmla="*/ 0 h 132492"/>
                  <a:gd name="connsiteX5" fmla="*/ 0 w 92583"/>
                  <a:gd name="connsiteY5" fmla="*/ 132493 h 132492"/>
                  <a:gd name="connsiteX6" fmla="*/ 37719 w 92583"/>
                  <a:gd name="connsiteY6" fmla="*/ 132493 h 132492"/>
                  <a:gd name="connsiteX7" fmla="*/ 54483 w 92583"/>
                  <a:gd name="connsiteY7" fmla="*/ 44482 h 132492"/>
                  <a:gd name="connsiteX8" fmla="*/ 37624 w 92583"/>
                  <a:gd name="connsiteY8" fmla="*/ 59246 h 132492"/>
                  <a:gd name="connsiteX9" fmla="*/ 37624 w 92583"/>
                  <a:gd name="connsiteY9" fmla="*/ 28670 h 132492"/>
                  <a:gd name="connsiteX10" fmla="*/ 40386 w 92583"/>
                  <a:gd name="connsiteY10" fmla="*/ 28480 h 132492"/>
                  <a:gd name="connsiteX11" fmla="*/ 54483 w 92583"/>
                  <a:gd name="connsiteY11" fmla="*/ 44482 h 132492"/>
                  <a:gd name="connsiteX12" fmla="*/ 54483 w 92583"/>
                  <a:gd name="connsiteY12" fmla="*/ 44482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583" h="132492">
                    <a:moveTo>
                      <a:pt x="37624" y="132493"/>
                    </a:moveTo>
                    <a:lnTo>
                      <a:pt x="37624" y="89059"/>
                    </a:lnTo>
                    <a:cubicBezTo>
                      <a:pt x="70295" y="89916"/>
                      <a:pt x="92583" y="79438"/>
                      <a:pt x="92583" y="44958"/>
                    </a:cubicBezTo>
                    <a:cubicBezTo>
                      <a:pt x="92583" y="10477"/>
                      <a:pt x="67247" y="0"/>
                      <a:pt x="34385" y="0"/>
                    </a:cubicBez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close/>
                    <a:moveTo>
                      <a:pt x="54483" y="44482"/>
                    </a:moveTo>
                    <a:cubicBezTo>
                      <a:pt x="54483" y="54292"/>
                      <a:pt x="48006" y="59722"/>
                      <a:pt x="37624" y="59246"/>
                    </a:cubicBezTo>
                    <a:lnTo>
                      <a:pt x="37624" y="28670"/>
                    </a:lnTo>
                    <a:lnTo>
                      <a:pt x="40386" y="28480"/>
                    </a:lnTo>
                    <a:cubicBezTo>
                      <a:pt x="49625" y="28480"/>
                      <a:pt x="54483" y="36004"/>
                      <a:pt x="54483" y="44482"/>
                    </a:cubicBezTo>
                    <a:lnTo>
                      <a:pt x="54483" y="4448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E7537D4-01A4-4965-9AC1-0EAD287B7758}"/>
                  </a:ext>
                </a:extLst>
              </p:cNvPr>
              <p:cNvSpPr/>
              <p:nvPr/>
            </p:nvSpPr>
            <p:spPr>
              <a:xfrm>
                <a:off x="4645437" y="2804445"/>
                <a:ext cx="37718" cy="132492"/>
              </a:xfrm>
              <a:custGeom>
                <a:avLst/>
                <a:gdLst>
                  <a:gd name="connsiteX0" fmla="*/ 37719 w 37718"/>
                  <a:gd name="connsiteY0" fmla="*/ 132493 h 132492"/>
                  <a:gd name="connsiteX1" fmla="*/ 37719 w 37718"/>
                  <a:gd name="connsiteY1" fmla="*/ 0 h 132492"/>
                  <a:gd name="connsiteX2" fmla="*/ 0 w 37718"/>
                  <a:gd name="connsiteY2" fmla="*/ 0 h 132492"/>
                  <a:gd name="connsiteX3" fmla="*/ 0 w 37718"/>
                  <a:gd name="connsiteY3" fmla="*/ 132493 h 132492"/>
                  <a:gd name="connsiteX4" fmla="*/ 37719 w 37718"/>
                  <a:gd name="connsiteY4" fmla="*/ 132493 h 132492"/>
                  <a:gd name="connsiteX5" fmla="*/ 37719 w 37718"/>
                  <a:gd name="connsiteY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718" h="132492">
                    <a:moveTo>
                      <a:pt x="37719" y="132493"/>
                    </a:moveTo>
                    <a:lnTo>
                      <a:pt x="37719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37719" y="132493"/>
                    </a:lnTo>
                    <a:lnTo>
                      <a:pt x="37719" y="13249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04FE914-EB60-4F21-A274-8FF733A7F239}"/>
                  </a:ext>
                </a:extLst>
              </p:cNvPr>
              <p:cNvSpPr/>
              <p:nvPr/>
            </p:nvSpPr>
            <p:spPr>
              <a:xfrm>
                <a:off x="4693253" y="2804445"/>
                <a:ext cx="98393" cy="132492"/>
              </a:xfrm>
              <a:custGeom>
                <a:avLst/>
                <a:gdLst>
                  <a:gd name="connsiteX0" fmla="*/ 0 w 98393"/>
                  <a:gd name="connsiteY0" fmla="*/ 132493 h 132492"/>
                  <a:gd name="connsiteX1" fmla="*/ 36195 w 98393"/>
                  <a:gd name="connsiteY1" fmla="*/ 132493 h 132492"/>
                  <a:gd name="connsiteX2" fmla="*/ 36195 w 98393"/>
                  <a:gd name="connsiteY2" fmla="*/ 93726 h 132492"/>
                  <a:gd name="connsiteX3" fmla="*/ 33623 w 98393"/>
                  <a:gd name="connsiteY3" fmla="*/ 56483 h 132492"/>
                  <a:gd name="connsiteX4" fmla="*/ 34004 w 98393"/>
                  <a:gd name="connsiteY4" fmla="*/ 56102 h 132492"/>
                  <a:gd name="connsiteX5" fmla="*/ 62103 w 98393"/>
                  <a:gd name="connsiteY5" fmla="*/ 132493 h 132492"/>
                  <a:gd name="connsiteX6" fmla="*/ 98393 w 98393"/>
                  <a:gd name="connsiteY6" fmla="*/ 132493 h 132492"/>
                  <a:gd name="connsiteX7" fmla="*/ 98393 w 98393"/>
                  <a:gd name="connsiteY7" fmla="*/ 0 h 132492"/>
                  <a:gd name="connsiteX8" fmla="*/ 62103 w 98393"/>
                  <a:gd name="connsiteY8" fmla="*/ 0 h 132492"/>
                  <a:gd name="connsiteX9" fmla="*/ 62103 w 98393"/>
                  <a:gd name="connsiteY9" fmla="*/ 33719 h 132492"/>
                  <a:gd name="connsiteX10" fmla="*/ 66389 w 98393"/>
                  <a:gd name="connsiteY10" fmla="*/ 79343 h 132492"/>
                  <a:gd name="connsiteX11" fmla="*/ 66008 w 98393"/>
                  <a:gd name="connsiteY11" fmla="*/ 79724 h 132492"/>
                  <a:gd name="connsiteX12" fmla="*/ 35814 w 98393"/>
                  <a:gd name="connsiteY12" fmla="*/ 0 h 132492"/>
                  <a:gd name="connsiteX13" fmla="*/ 0 w 98393"/>
                  <a:gd name="connsiteY13" fmla="*/ 0 h 132492"/>
                  <a:gd name="connsiteX14" fmla="*/ 0 w 98393"/>
                  <a:gd name="connsiteY14" fmla="*/ 132493 h 132492"/>
                  <a:gd name="connsiteX15" fmla="*/ 0 w 98393"/>
                  <a:gd name="connsiteY15" fmla="*/ 132493 h 13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8393" h="132492">
                    <a:moveTo>
                      <a:pt x="0" y="132493"/>
                    </a:moveTo>
                    <a:lnTo>
                      <a:pt x="36195" y="132493"/>
                    </a:lnTo>
                    <a:lnTo>
                      <a:pt x="36195" y="93726"/>
                    </a:lnTo>
                    <a:cubicBezTo>
                      <a:pt x="36195" y="81248"/>
                      <a:pt x="34576" y="68961"/>
                      <a:pt x="33623" y="56483"/>
                    </a:cubicBezTo>
                    <a:lnTo>
                      <a:pt x="34004" y="56102"/>
                    </a:lnTo>
                    <a:lnTo>
                      <a:pt x="62103" y="132493"/>
                    </a:lnTo>
                    <a:lnTo>
                      <a:pt x="98393" y="132493"/>
                    </a:lnTo>
                    <a:lnTo>
                      <a:pt x="98393" y="0"/>
                    </a:lnTo>
                    <a:lnTo>
                      <a:pt x="62103" y="0"/>
                    </a:lnTo>
                    <a:lnTo>
                      <a:pt x="62103" y="33719"/>
                    </a:lnTo>
                    <a:cubicBezTo>
                      <a:pt x="62103" y="48958"/>
                      <a:pt x="64865" y="64103"/>
                      <a:pt x="66389" y="79343"/>
                    </a:cubicBezTo>
                    <a:lnTo>
                      <a:pt x="66008" y="79724"/>
                    </a:lnTo>
                    <a:lnTo>
                      <a:pt x="35814" y="0"/>
                    </a:lnTo>
                    <a:lnTo>
                      <a:pt x="0" y="0"/>
                    </a:lnTo>
                    <a:lnTo>
                      <a:pt x="0" y="132493"/>
                    </a:lnTo>
                    <a:lnTo>
                      <a:pt x="0" y="13249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660557B-D0A5-432D-803D-88B9331E3795}"/>
                  </a:ext>
                </a:extLst>
              </p:cNvPr>
              <p:cNvSpPr/>
              <p:nvPr/>
            </p:nvSpPr>
            <p:spPr>
              <a:xfrm>
                <a:off x="4797742" y="2802159"/>
                <a:ext cx="104679" cy="137064"/>
              </a:xfrm>
              <a:custGeom>
                <a:avLst/>
                <a:gdLst>
                  <a:gd name="connsiteX0" fmla="*/ 52007 w 104679"/>
                  <a:gd name="connsiteY0" fmla="*/ 58198 h 137064"/>
                  <a:gd name="connsiteX1" fmla="*/ 52007 w 104679"/>
                  <a:gd name="connsiteY1" fmla="*/ 86106 h 137064"/>
                  <a:gd name="connsiteX2" fmla="*/ 65913 w 104679"/>
                  <a:gd name="connsiteY2" fmla="*/ 86106 h 137064"/>
                  <a:gd name="connsiteX3" fmla="*/ 52959 w 104679"/>
                  <a:gd name="connsiteY3" fmla="*/ 105061 h 137064"/>
                  <a:gd name="connsiteX4" fmla="*/ 38481 w 104679"/>
                  <a:gd name="connsiteY4" fmla="*/ 72390 h 137064"/>
                  <a:gd name="connsiteX5" fmla="*/ 54388 w 104679"/>
                  <a:gd name="connsiteY5" fmla="*/ 32004 h 137064"/>
                  <a:gd name="connsiteX6" fmla="*/ 65056 w 104679"/>
                  <a:gd name="connsiteY6" fmla="*/ 45530 h 137064"/>
                  <a:gd name="connsiteX7" fmla="*/ 101537 w 104679"/>
                  <a:gd name="connsiteY7" fmla="*/ 32671 h 137064"/>
                  <a:gd name="connsiteX8" fmla="*/ 54007 w 104679"/>
                  <a:gd name="connsiteY8" fmla="*/ 0 h 137064"/>
                  <a:gd name="connsiteX9" fmla="*/ 0 w 104679"/>
                  <a:gd name="connsiteY9" fmla="*/ 69247 h 137064"/>
                  <a:gd name="connsiteX10" fmla="*/ 54388 w 104679"/>
                  <a:gd name="connsiteY10" fmla="*/ 137065 h 137064"/>
                  <a:gd name="connsiteX11" fmla="*/ 104680 w 104679"/>
                  <a:gd name="connsiteY11" fmla="*/ 63818 h 137064"/>
                  <a:gd name="connsiteX12" fmla="*/ 104489 w 104679"/>
                  <a:gd name="connsiteY12" fmla="*/ 58198 h 137064"/>
                  <a:gd name="connsiteX13" fmla="*/ 51911 w 104679"/>
                  <a:gd name="connsiteY13" fmla="*/ 58198 h 13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679" h="137064">
                    <a:moveTo>
                      <a:pt x="52007" y="58198"/>
                    </a:moveTo>
                    <a:lnTo>
                      <a:pt x="52007" y="86106"/>
                    </a:lnTo>
                    <a:lnTo>
                      <a:pt x="65913" y="86106"/>
                    </a:lnTo>
                    <a:cubicBezTo>
                      <a:pt x="66104" y="93821"/>
                      <a:pt x="62960" y="105061"/>
                      <a:pt x="52959" y="105061"/>
                    </a:cubicBezTo>
                    <a:cubicBezTo>
                      <a:pt x="38291" y="105061"/>
                      <a:pt x="39053" y="81915"/>
                      <a:pt x="38481" y="72390"/>
                    </a:cubicBezTo>
                    <a:cubicBezTo>
                      <a:pt x="38481" y="62389"/>
                      <a:pt x="37052" y="32004"/>
                      <a:pt x="54388" y="32004"/>
                    </a:cubicBezTo>
                    <a:cubicBezTo>
                      <a:pt x="61055" y="32004"/>
                      <a:pt x="64770" y="40291"/>
                      <a:pt x="65056" y="45530"/>
                    </a:cubicBezTo>
                    <a:lnTo>
                      <a:pt x="101537" y="32671"/>
                    </a:lnTo>
                    <a:cubicBezTo>
                      <a:pt x="93440" y="13526"/>
                      <a:pt x="76581" y="0"/>
                      <a:pt x="54007" y="0"/>
                    </a:cubicBezTo>
                    <a:cubicBezTo>
                      <a:pt x="13145" y="0"/>
                      <a:pt x="0" y="36386"/>
                      <a:pt x="0" y="69247"/>
                    </a:cubicBezTo>
                    <a:cubicBezTo>
                      <a:pt x="0" y="102108"/>
                      <a:pt x="13335" y="137065"/>
                      <a:pt x="54388" y="137065"/>
                    </a:cubicBezTo>
                    <a:cubicBezTo>
                      <a:pt x="98012" y="137065"/>
                      <a:pt x="104680" y="96488"/>
                      <a:pt x="104680" y="63818"/>
                    </a:cubicBezTo>
                    <a:lnTo>
                      <a:pt x="104489" y="58198"/>
                    </a:lnTo>
                    <a:lnTo>
                      <a:pt x="51911" y="5819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3200" dirty="0"/>
              </a:p>
            </p:txBody>
          </p:sp>
        </p:grpSp>
      </p:grpSp>
      <p:sp>
        <p:nvSpPr>
          <p:cNvPr id="26" name="Date Placeholder 25" hidden="1">
            <a:extLst>
              <a:ext uri="{FF2B5EF4-FFF2-40B4-BE49-F238E27FC236}">
                <a16:creationId xmlns:a16="http://schemas.microsoft.com/office/drawing/2014/main" id="{12F539F8-977D-BF5C-8141-518A58C9A2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noFill/>
              </a:defRPr>
            </a:lvl1pPr>
          </a:lstStyle>
          <a:p>
            <a:fld id="{0ACB90F6-327B-41B9-AB9B-1C879DABFC38}" type="datetime1">
              <a:rPr lang="en-GB" smtClean="0"/>
              <a:t>21/09/2023</a:t>
            </a:fld>
            <a:endParaRPr lang="en-GB" dirty="0"/>
          </a:p>
        </p:txBody>
      </p:sp>
      <p:sp>
        <p:nvSpPr>
          <p:cNvPr id="27" name="Footer Placeholder 26" hidden="1">
            <a:extLst>
              <a:ext uri="{FF2B5EF4-FFF2-40B4-BE49-F238E27FC236}">
                <a16:creationId xmlns:a16="http://schemas.microsoft.com/office/drawing/2014/main" id="{5DFC1225-98B2-6300-B798-810C21AF6E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8" name="Slide Number Placeholder 27" hidden="1">
            <a:extLst>
              <a:ext uri="{FF2B5EF4-FFF2-40B4-BE49-F238E27FC236}">
                <a16:creationId xmlns:a16="http://schemas.microsoft.com/office/drawing/2014/main" id="{3A84C51A-4C7E-7723-7370-4D2FB42552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noFill/>
              </a:defRPr>
            </a:lvl1pPr>
          </a:lstStyle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096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88" r:id="rId2"/>
    <p:sldLayoutId id="2147483877" r:id="rId3"/>
    <p:sldLayoutId id="2147483846" r:id="rId4"/>
    <p:sldLayoutId id="2147483865" r:id="rId5"/>
    <p:sldLayoutId id="2147483876" r:id="rId6"/>
    <p:sldLayoutId id="2147483855" r:id="rId7"/>
    <p:sldLayoutId id="2147483878" r:id="rId8"/>
    <p:sldLayoutId id="2147483864" r:id="rId9"/>
    <p:sldLayoutId id="2147483873" r:id="rId10"/>
    <p:sldLayoutId id="2147483874" r:id="rId11"/>
    <p:sldLayoutId id="2147483875" r:id="rId12"/>
    <p:sldLayoutId id="2147483847" r:id="rId13"/>
    <p:sldLayoutId id="2147483872" r:id="rId14"/>
    <p:sldLayoutId id="2147483852" r:id="rId15"/>
    <p:sldLayoutId id="2147483853" r:id="rId16"/>
    <p:sldLayoutId id="2147483862" r:id="rId17"/>
    <p:sldLayoutId id="2147483837" r:id="rId18"/>
    <p:sldLayoutId id="2147483843" r:id="rId19"/>
    <p:sldLayoutId id="2147483879" r:id="rId20"/>
    <p:sldLayoutId id="2147483839" r:id="rId21"/>
    <p:sldLayoutId id="2147483844" r:id="rId22"/>
    <p:sldLayoutId id="2147483881" r:id="rId23"/>
    <p:sldLayoutId id="2147483880" r:id="rId24"/>
    <p:sldLayoutId id="2147483849" r:id="rId25"/>
    <p:sldLayoutId id="2147483840" r:id="rId26"/>
    <p:sldLayoutId id="2147483850" r:id="rId27"/>
    <p:sldLayoutId id="2147483851" r:id="rId28"/>
    <p:sldLayoutId id="2147483854" r:id="rId29"/>
    <p:sldLayoutId id="2147483867" r:id="rId30"/>
    <p:sldLayoutId id="2147483856" r:id="rId31"/>
    <p:sldLayoutId id="2147483869" r:id="rId32"/>
    <p:sldLayoutId id="2147483868" r:id="rId33"/>
    <p:sldLayoutId id="2147483860" r:id="rId34"/>
    <p:sldLayoutId id="2147483883" r:id="rId35"/>
    <p:sldLayoutId id="2147483861" r:id="rId36"/>
    <p:sldLayoutId id="2147483882" r:id="rId37"/>
    <p:sldLayoutId id="2147483884" r:id="rId38"/>
    <p:sldLayoutId id="2147483870" r:id="rId39"/>
    <p:sldLayoutId id="2147483871" r:id="rId40"/>
    <p:sldLayoutId id="2147483887" r:id="rId41"/>
  </p:sldLayoutIdLst>
  <p:hf sldNum="0" hdr="0" ftr="0" dt="0"/>
  <p:txStyles>
    <p:titleStyle>
      <a:lvl1pPr algn="l" defTabSz="1219170" rtl="0" eaLnBrk="1" latinLnBrk="0" hangingPunct="1">
        <a:spcBef>
          <a:spcPct val="0"/>
        </a:spcBef>
        <a:buNone/>
        <a:defRPr sz="3200" b="0" kern="1200" baseline="0">
          <a:solidFill>
            <a:schemeClr val="tx2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39994" indent="-239994" algn="l" defTabSz="1219170" rtl="0" eaLnBrk="1" latinLnBrk="0" hangingPunct="1"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›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482400" indent="-239994" algn="l" defTabSz="121917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723600" indent="-239994" algn="l" defTabSz="1219170" rtl="0" eaLnBrk="1" latinLnBrk="0" hangingPunct="1"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◦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964800" indent="-239994" algn="l" defTabSz="121917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▪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206000" indent="-239994" algn="l" defTabSz="1219170" rtl="0" eaLnBrk="1" latinLnBrk="0" hangingPunct="1">
        <a:spcBef>
          <a:spcPts val="0"/>
        </a:spcBef>
        <a:spcAft>
          <a:spcPts val="600"/>
        </a:spcAft>
        <a:buClr>
          <a:schemeClr val="accent5"/>
        </a:buClr>
        <a:buFont typeface="Arial" panose="020B0604020202020204" pitchFamily="34" charset="0"/>
        <a:buChar char="▫"/>
        <a:defRPr lang="en-GB" sz="1800" kern="1200" noProof="0" dirty="0" smtClean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206000" indent="-239994" algn="l" defTabSz="1219170" rtl="0" eaLnBrk="1" latinLnBrk="0" hangingPunct="1">
        <a:spcBef>
          <a:spcPts val="0"/>
        </a:spcBef>
        <a:spcAft>
          <a:spcPts val="600"/>
        </a:spcAft>
        <a:buClr>
          <a:schemeClr val="accent5"/>
        </a:buClr>
        <a:buFont typeface="Arial" panose="020B0604020202020204" pitchFamily="34" charset="0"/>
        <a:buChar char="▫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580400" indent="-239994" algn="l" defTabSz="121917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580400" indent="-239994" algn="l" defTabSz="121917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580400" indent="-239994" algn="l" defTabSz="121917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53" userDrawn="1">
          <p15:clr>
            <a:srgbClr val="F26B43"/>
          </p15:clr>
        </p15:guide>
        <p15:guide id="3" orient="horz" pos="408" userDrawn="1">
          <p15:clr>
            <a:srgbClr val="F26B43"/>
          </p15:clr>
        </p15:guide>
        <p15:guide id="5" pos="7234" userDrawn="1">
          <p15:clr>
            <a:srgbClr val="F26B43"/>
          </p15:clr>
        </p15:guide>
        <p15:guide id="6" orient="horz" pos="884" userDrawn="1">
          <p15:clr>
            <a:srgbClr val="F26B43"/>
          </p15:clr>
        </p15:guide>
        <p15:guide id="7" orient="horz" pos="38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image" Target="../media/image24.svg"/><Relationship Id="rId26" Type="http://schemas.openxmlformats.org/officeDocument/2006/relationships/image" Target="../media/image32.svg"/><Relationship Id="rId3" Type="http://schemas.openxmlformats.org/officeDocument/2006/relationships/tags" Target="../tags/tag3.xml"/><Relationship Id="rId21" Type="http://schemas.openxmlformats.org/officeDocument/2006/relationships/image" Target="../media/image27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customXml" Target="../../customXml/item5.xml"/><Relationship Id="rId16" Type="http://schemas.openxmlformats.org/officeDocument/2006/relationships/image" Target="../media/image22.bin"/><Relationship Id="rId20" Type="http://schemas.openxmlformats.org/officeDocument/2006/relationships/image" Target="../media/image26.svg"/><Relationship Id="rId1" Type="http://schemas.openxmlformats.org/officeDocument/2006/relationships/customXml" Target="../../customXml/item8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30.svg"/><Relationship Id="rId5" Type="http://schemas.openxmlformats.org/officeDocument/2006/relationships/tags" Target="../tags/tag5.xml"/><Relationship Id="rId15" Type="http://schemas.openxmlformats.org/officeDocument/2006/relationships/slideLayout" Target="../slideLayouts/slideLayout14.xml"/><Relationship Id="rId23" Type="http://schemas.openxmlformats.org/officeDocument/2006/relationships/image" Target="../media/image29.png"/><Relationship Id="rId10" Type="http://schemas.openxmlformats.org/officeDocument/2006/relationships/tags" Target="../tags/tag10.xml"/><Relationship Id="rId19" Type="http://schemas.openxmlformats.org/officeDocument/2006/relationships/image" Target="../media/image25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tags" Target="../tags/tag25.xml"/><Relationship Id="rId18" Type="http://schemas.openxmlformats.org/officeDocument/2006/relationships/image" Target="../media/image31.png"/><Relationship Id="rId26" Type="http://schemas.openxmlformats.org/officeDocument/2006/relationships/image" Target="../media/image39.svg"/><Relationship Id="rId3" Type="http://schemas.openxmlformats.org/officeDocument/2006/relationships/tags" Target="../tags/tag15.xml"/><Relationship Id="rId21" Type="http://schemas.openxmlformats.org/officeDocument/2006/relationships/image" Target="../media/image34.png"/><Relationship Id="rId7" Type="http://schemas.openxmlformats.org/officeDocument/2006/relationships/tags" Target="../tags/tag19.xml"/><Relationship Id="rId12" Type="http://schemas.openxmlformats.org/officeDocument/2006/relationships/tags" Target="../tags/tag24.xml"/><Relationship Id="rId17" Type="http://schemas.openxmlformats.org/officeDocument/2006/relationships/image" Target="../media/image33.png"/><Relationship Id="rId25" Type="http://schemas.openxmlformats.org/officeDocument/2006/relationships/image" Target="../media/image38.png"/><Relationship Id="rId2" Type="http://schemas.openxmlformats.org/officeDocument/2006/relationships/customXml" Target="../../customXml/item28.xml"/><Relationship Id="rId16" Type="http://schemas.openxmlformats.org/officeDocument/2006/relationships/slideLayout" Target="../slideLayouts/slideLayout18.xml"/><Relationship Id="rId20" Type="http://schemas.openxmlformats.org/officeDocument/2006/relationships/hyperlink" Target="https://www.bws.net/traffic-info/kumul" TargetMode="External"/><Relationship Id="rId1" Type="http://schemas.openxmlformats.org/officeDocument/2006/relationships/customXml" Target="../../customXml/item29.xml"/><Relationship Id="rId6" Type="http://schemas.openxmlformats.org/officeDocument/2006/relationships/tags" Target="../tags/tag18.xml"/><Relationship Id="rId11" Type="http://schemas.openxmlformats.org/officeDocument/2006/relationships/tags" Target="../tags/tag23.xml"/><Relationship Id="rId24" Type="http://schemas.openxmlformats.org/officeDocument/2006/relationships/image" Target="../media/image37.svg"/><Relationship Id="rId5" Type="http://schemas.openxmlformats.org/officeDocument/2006/relationships/tags" Target="../tags/tag17.xml"/><Relationship Id="rId15" Type="http://schemas.openxmlformats.org/officeDocument/2006/relationships/tags" Target="../tags/tag27.xml"/><Relationship Id="rId23" Type="http://schemas.openxmlformats.org/officeDocument/2006/relationships/image" Target="../media/image36.png"/><Relationship Id="rId28" Type="http://schemas.openxmlformats.org/officeDocument/2006/relationships/image" Target="../media/image30.svg"/><Relationship Id="rId10" Type="http://schemas.openxmlformats.org/officeDocument/2006/relationships/tags" Target="../tags/tag22.xml"/><Relationship Id="rId19" Type="http://schemas.openxmlformats.org/officeDocument/2006/relationships/image" Target="../media/image32.svg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tags" Target="../tags/tag26.xml"/><Relationship Id="rId22" Type="http://schemas.openxmlformats.org/officeDocument/2006/relationships/image" Target="../media/image35.svg"/><Relationship Id="rId27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8520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Picture Placeholder 635">
            <a:extLst>
              <a:ext uri="{FF2B5EF4-FFF2-40B4-BE49-F238E27FC236}">
                <a16:creationId xmlns:a16="http://schemas.microsoft.com/office/drawing/2014/main" id="{617786B9-7D34-52EA-ADA5-7D23370F4E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1" t="32139" r="22394" b="-7343"/>
          <a:stretch/>
        </p:blipFill>
        <p:spPr>
          <a:xfrm>
            <a:off x="6288439" y="1403350"/>
            <a:ext cx="5647141" cy="522065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7CF65-A27A-626E-546B-4B68AE27C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Dedicated Shipping Services</a:t>
            </a:r>
            <a:endParaRPr lang="da-DK" dirty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A72CF2FB-F2D7-F563-A0A4-BEC9120795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296001"/>
            <a:ext cx="12192000" cy="5562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da-DK" sz="1800" dirty="0" err="1">
              <a:solidFill>
                <a:schemeClr val="tx1"/>
              </a:solidFill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3E8D93B-93A2-5042-110C-171C202987A4}"/>
              </a:ext>
            </a:extLst>
          </p:cNvPr>
          <p:cNvSpPr txBox="1">
            <a:spLocks/>
          </p:cNvSpPr>
          <p:nvPr/>
        </p:nvSpPr>
        <p:spPr>
          <a:xfrm>
            <a:off x="719997" y="1403349"/>
            <a:ext cx="4608000" cy="129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39994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82400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723600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◦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964800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▪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206000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 lang="en-GB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206000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80400" indent="-239994" algn="l" defTabSz="121917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0400" indent="-239994" algn="l" defTabSz="121917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80400" indent="-239994" algn="l" defTabSz="121917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accent4"/>
                </a:solidFill>
                <a:latin typeface="+mj-lt"/>
                <a:cs typeface="Arial"/>
              </a:rPr>
              <a:t>Port Klang &gt; Lihir &gt; Brisbane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This service is a solution offered with three dedicated vessels operating between ports from Port Klang, Lihir and Brisbane.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7A285A8-D818-54A7-6397-B1CD3DFD28B3}"/>
              </a:ext>
            </a:extLst>
          </p:cNvPr>
          <p:cNvSpPr>
            <a:spLocks/>
          </p:cNvSpPr>
          <p:nvPr/>
        </p:nvSpPr>
        <p:spPr>
          <a:xfrm>
            <a:off x="10980285" y="2452256"/>
            <a:ext cx="511623" cy="1895301"/>
          </a:xfrm>
          <a:custGeom>
            <a:avLst/>
            <a:gdLst>
              <a:gd name="connsiteX0" fmla="*/ 3857106 w 4210673"/>
              <a:gd name="connsiteY0" fmla="*/ 2672541 h 2672541"/>
              <a:gd name="connsiteX1" fmla="*/ 4210397 w 4210673"/>
              <a:gd name="connsiteY1" fmla="*/ 777240 h 2672541"/>
              <a:gd name="connsiteX2" fmla="*/ 3807229 w 4210673"/>
              <a:gd name="connsiteY2" fmla="*/ 901930 h 2672541"/>
              <a:gd name="connsiteX3" fmla="*/ 3977640 w 4210673"/>
              <a:gd name="connsiteY3" fmla="*/ 1167938 h 2672541"/>
              <a:gd name="connsiteX4" fmla="*/ 4085706 w 4210673"/>
              <a:gd name="connsiteY4" fmla="*/ 1400694 h 2672541"/>
              <a:gd name="connsiteX5" fmla="*/ 3894513 w 4210673"/>
              <a:gd name="connsiteY5" fmla="*/ 1558636 h 2672541"/>
              <a:gd name="connsiteX6" fmla="*/ 3162993 w 4210673"/>
              <a:gd name="connsiteY6" fmla="*/ 1342505 h 2672541"/>
              <a:gd name="connsiteX7" fmla="*/ 2639291 w 4210673"/>
              <a:gd name="connsiteY7" fmla="*/ 1246909 h 2672541"/>
              <a:gd name="connsiteX8" fmla="*/ 1600200 w 4210673"/>
              <a:gd name="connsiteY8" fmla="*/ 1068185 h 2672541"/>
              <a:gd name="connsiteX9" fmla="*/ 852055 w 4210673"/>
              <a:gd name="connsiteY9" fmla="*/ 989214 h 2672541"/>
              <a:gd name="connsiteX10" fmla="*/ 756459 w 4210673"/>
              <a:gd name="connsiteY10" fmla="*/ 698269 h 2672541"/>
              <a:gd name="connsiteX11" fmla="*/ 581891 w 4210673"/>
              <a:gd name="connsiteY11" fmla="*/ 569421 h 2672541"/>
              <a:gd name="connsiteX12" fmla="*/ 311728 w 4210673"/>
              <a:gd name="connsiteY12" fmla="*/ 419792 h 2672541"/>
              <a:gd name="connsiteX13" fmla="*/ 29095 w 4210673"/>
              <a:gd name="connsiteY13" fmla="*/ 112221 h 2672541"/>
              <a:gd name="connsiteX14" fmla="*/ 0 w 4210673"/>
              <a:gd name="connsiteY14" fmla="*/ 0 h 2672541"/>
              <a:gd name="connsiteX0" fmla="*/ 3857106 w 4217466"/>
              <a:gd name="connsiteY0" fmla="*/ 2672541 h 2672541"/>
              <a:gd name="connsiteX1" fmla="*/ 4210397 w 4217466"/>
              <a:gd name="connsiteY1" fmla="*/ 777240 h 2672541"/>
              <a:gd name="connsiteX2" fmla="*/ 3807229 w 4217466"/>
              <a:gd name="connsiteY2" fmla="*/ 901930 h 2672541"/>
              <a:gd name="connsiteX3" fmla="*/ 3977640 w 4217466"/>
              <a:gd name="connsiteY3" fmla="*/ 1167938 h 2672541"/>
              <a:gd name="connsiteX4" fmla="*/ 4085706 w 4217466"/>
              <a:gd name="connsiteY4" fmla="*/ 1400694 h 2672541"/>
              <a:gd name="connsiteX5" fmla="*/ 3894513 w 4217466"/>
              <a:gd name="connsiteY5" fmla="*/ 1558636 h 2672541"/>
              <a:gd name="connsiteX6" fmla="*/ 3162993 w 4217466"/>
              <a:gd name="connsiteY6" fmla="*/ 1342505 h 2672541"/>
              <a:gd name="connsiteX7" fmla="*/ 2639291 w 4217466"/>
              <a:gd name="connsiteY7" fmla="*/ 1246909 h 2672541"/>
              <a:gd name="connsiteX8" fmla="*/ 1600200 w 4217466"/>
              <a:gd name="connsiteY8" fmla="*/ 1068185 h 2672541"/>
              <a:gd name="connsiteX9" fmla="*/ 852055 w 4217466"/>
              <a:gd name="connsiteY9" fmla="*/ 989214 h 2672541"/>
              <a:gd name="connsiteX10" fmla="*/ 756459 w 4217466"/>
              <a:gd name="connsiteY10" fmla="*/ 698269 h 2672541"/>
              <a:gd name="connsiteX11" fmla="*/ 581891 w 4217466"/>
              <a:gd name="connsiteY11" fmla="*/ 569421 h 2672541"/>
              <a:gd name="connsiteX12" fmla="*/ 311728 w 4217466"/>
              <a:gd name="connsiteY12" fmla="*/ 419792 h 2672541"/>
              <a:gd name="connsiteX13" fmla="*/ 29095 w 4217466"/>
              <a:gd name="connsiteY13" fmla="*/ 112221 h 2672541"/>
              <a:gd name="connsiteX14" fmla="*/ 0 w 4217466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085706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92946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28011 w 4262319"/>
              <a:gd name="connsiteY0" fmla="*/ 2560320 h 2560320"/>
              <a:gd name="connsiteX1" fmla="*/ 4181302 w 4262319"/>
              <a:gd name="connsiteY1" fmla="*/ 665019 h 2560320"/>
              <a:gd name="connsiteX2" fmla="*/ 3778134 w 4262319"/>
              <a:gd name="connsiteY2" fmla="*/ 789709 h 2560320"/>
              <a:gd name="connsiteX3" fmla="*/ 3948545 w 4262319"/>
              <a:gd name="connsiteY3" fmla="*/ 1055717 h 2560320"/>
              <a:gd name="connsiteX4" fmla="*/ 4109830 w 4262319"/>
              <a:gd name="connsiteY4" fmla="*/ 1288473 h 2560320"/>
              <a:gd name="connsiteX5" fmla="*/ 3865418 w 4262319"/>
              <a:gd name="connsiteY5" fmla="*/ 1446415 h 2560320"/>
              <a:gd name="connsiteX6" fmla="*/ 3133898 w 4262319"/>
              <a:gd name="connsiteY6" fmla="*/ 1230284 h 2560320"/>
              <a:gd name="connsiteX7" fmla="*/ 2561815 w 4262319"/>
              <a:gd name="connsiteY7" fmla="*/ 1168555 h 2560320"/>
              <a:gd name="connsiteX8" fmla="*/ 1706572 w 4262319"/>
              <a:gd name="connsiteY8" fmla="*/ 951125 h 2560320"/>
              <a:gd name="connsiteX9" fmla="*/ 900370 w 4262319"/>
              <a:gd name="connsiteY9" fmla="*/ 876993 h 2560320"/>
              <a:gd name="connsiteX10" fmla="*/ 727364 w 4262319"/>
              <a:gd name="connsiteY10" fmla="*/ 586048 h 2560320"/>
              <a:gd name="connsiteX11" fmla="*/ 552796 w 4262319"/>
              <a:gd name="connsiteY11" fmla="*/ 457200 h 2560320"/>
              <a:gd name="connsiteX12" fmla="*/ 282633 w 4262319"/>
              <a:gd name="connsiteY12" fmla="*/ 307571 h 2560320"/>
              <a:gd name="connsiteX13" fmla="*/ 0 w 4262319"/>
              <a:gd name="connsiteY13" fmla="*/ 0 h 2560320"/>
              <a:gd name="connsiteX0" fmla="*/ 3545378 w 3979686"/>
              <a:gd name="connsiteY0" fmla="*/ 2252749 h 2252749"/>
              <a:gd name="connsiteX1" fmla="*/ 3898669 w 3979686"/>
              <a:gd name="connsiteY1" fmla="*/ 357448 h 2252749"/>
              <a:gd name="connsiteX2" fmla="*/ 3495501 w 3979686"/>
              <a:gd name="connsiteY2" fmla="*/ 482138 h 2252749"/>
              <a:gd name="connsiteX3" fmla="*/ 3665912 w 3979686"/>
              <a:gd name="connsiteY3" fmla="*/ 748146 h 2252749"/>
              <a:gd name="connsiteX4" fmla="*/ 3827197 w 3979686"/>
              <a:gd name="connsiteY4" fmla="*/ 980902 h 2252749"/>
              <a:gd name="connsiteX5" fmla="*/ 3582785 w 3979686"/>
              <a:gd name="connsiteY5" fmla="*/ 1138844 h 2252749"/>
              <a:gd name="connsiteX6" fmla="*/ 2851265 w 3979686"/>
              <a:gd name="connsiteY6" fmla="*/ 922713 h 2252749"/>
              <a:gd name="connsiteX7" fmla="*/ 2279182 w 3979686"/>
              <a:gd name="connsiteY7" fmla="*/ 860984 h 2252749"/>
              <a:gd name="connsiteX8" fmla="*/ 1423939 w 3979686"/>
              <a:gd name="connsiteY8" fmla="*/ 643554 h 2252749"/>
              <a:gd name="connsiteX9" fmla="*/ 617737 w 3979686"/>
              <a:gd name="connsiteY9" fmla="*/ 569422 h 2252749"/>
              <a:gd name="connsiteX10" fmla="*/ 444731 w 3979686"/>
              <a:gd name="connsiteY10" fmla="*/ 278477 h 2252749"/>
              <a:gd name="connsiteX11" fmla="*/ 270163 w 3979686"/>
              <a:gd name="connsiteY11" fmla="*/ 149629 h 2252749"/>
              <a:gd name="connsiteX12" fmla="*/ 0 w 3979686"/>
              <a:gd name="connsiteY12" fmla="*/ 0 h 2252749"/>
              <a:gd name="connsiteX0" fmla="*/ 3275215 w 3709523"/>
              <a:gd name="connsiteY0" fmla="*/ 2103120 h 2103120"/>
              <a:gd name="connsiteX1" fmla="*/ 3628506 w 3709523"/>
              <a:gd name="connsiteY1" fmla="*/ 207819 h 2103120"/>
              <a:gd name="connsiteX2" fmla="*/ 3225338 w 3709523"/>
              <a:gd name="connsiteY2" fmla="*/ 332509 h 2103120"/>
              <a:gd name="connsiteX3" fmla="*/ 3395749 w 3709523"/>
              <a:gd name="connsiteY3" fmla="*/ 598517 h 2103120"/>
              <a:gd name="connsiteX4" fmla="*/ 3557034 w 3709523"/>
              <a:gd name="connsiteY4" fmla="*/ 831273 h 2103120"/>
              <a:gd name="connsiteX5" fmla="*/ 3312622 w 3709523"/>
              <a:gd name="connsiteY5" fmla="*/ 989215 h 2103120"/>
              <a:gd name="connsiteX6" fmla="*/ 2581102 w 3709523"/>
              <a:gd name="connsiteY6" fmla="*/ 773084 h 2103120"/>
              <a:gd name="connsiteX7" fmla="*/ 2009019 w 3709523"/>
              <a:gd name="connsiteY7" fmla="*/ 711355 h 2103120"/>
              <a:gd name="connsiteX8" fmla="*/ 1153776 w 3709523"/>
              <a:gd name="connsiteY8" fmla="*/ 493925 h 2103120"/>
              <a:gd name="connsiteX9" fmla="*/ 347574 w 3709523"/>
              <a:gd name="connsiteY9" fmla="*/ 419793 h 2103120"/>
              <a:gd name="connsiteX10" fmla="*/ 174568 w 3709523"/>
              <a:gd name="connsiteY10" fmla="*/ 128848 h 2103120"/>
              <a:gd name="connsiteX11" fmla="*/ 0 w 3709523"/>
              <a:gd name="connsiteY11" fmla="*/ 0 h 2103120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382466 w 3534955"/>
              <a:gd name="connsiteY4" fmla="*/ 707561 h 1979408"/>
              <a:gd name="connsiteX5" fmla="*/ 3138054 w 3534955"/>
              <a:gd name="connsiteY5" fmla="*/ 865503 h 1979408"/>
              <a:gd name="connsiteX6" fmla="*/ 2406534 w 3534955"/>
              <a:gd name="connsiteY6" fmla="*/ 649372 h 1979408"/>
              <a:gd name="connsiteX7" fmla="*/ 1834451 w 3534955"/>
              <a:gd name="connsiteY7" fmla="*/ 587643 h 1979408"/>
              <a:gd name="connsiteX8" fmla="*/ 979208 w 3534955"/>
              <a:gd name="connsiteY8" fmla="*/ 370213 h 1979408"/>
              <a:gd name="connsiteX9" fmla="*/ 173006 w 3534955"/>
              <a:gd name="connsiteY9" fmla="*/ 296081 h 1979408"/>
              <a:gd name="connsiteX10" fmla="*/ 0 w 3534955"/>
              <a:gd name="connsiteY10" fmla="*/ 5136 h 1979408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382466 w 3534955"/>
              <a:gd name="connsiteY4" fmla="*/ 707561 h 1979408"/>
              <a:gd name="connsiteX5" fmla="*/ 3138054 w 3534955"/>
              <a:gd name="connsiteY5" fmla="*/ 865503 h 1979408"/>
              <a:gd name="connsiteX6" fmla="*/ 1834451 w 3534955"/>
              <a:gd name="connsiteY6" fmla="*/ 587643 h 1979408"/>
              <a:gd name="connsiteX7" fmla="*/ 979208 w 3534955"/>
              <a:gd name="connsiteY7" fmla="*/ 370213 h 1979408"/>
              <a:gd name="connsiteX8" fmla="*/ 173006 w 3534955"/>
              <a:gd name="connsiteY8" fmla="*/ 296081 h 1979408"/>
              <a:gd name="connsiteX9" fmla="*/ 0 w 3534955"/>
              <a:gd name="connsiteY9" fmla="*/ 5136 h 1979408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138054 w 3534955"/>
              <a:gd name="connsiteY4" fmla="*/ 865503 h 1979408"/>
              <a:gd name="connsiteX5" fmla="*/ 1834451 w 3534955"/>
              <a:gd name="connsiteY5" fmla="*/ 587643 h 1979408"/>
              <a:gd name="connsiteX6" fmla="*/ 979208 w 3534955"/>
              <a:gd name="connsiteY6" fmla="*/ 370213 h 1979408"/>
              <a:gd name="connsiteX7" fmla="*/ 173006 w 3534955"/>
              <a:gd name="connsiteY7" fmla="*/ 296081 h 1979408"/>
              <a:gd name="connsiteX8" fmla="*/ 0 w 3534955"/>
              <a:gd name="connsiteY8" fmla="*/ 5136 h 1979408"/>
              <a:gd name="connsiteX0" fmla="*/ 3100647 w 3534955"/>
              <a:gd name="connsiteY0" fmla="*/ 1991220 h 1991220"/>
              <a:gd name="connsiteX1" fmla="*/ 3453938 w 3534955"/>
              <a:gd name="connsiteY1" fmla="*/ 95919 h 1991220"/>
              <a:gd name="connsiteX2" fmla="*/ 3050770 w 3534955"/>
              <a:gd name="connsiteY2" fmla="*/ 220609 h 1991220"/>
              <a:gd name="connsiteX3" fmla="*/ 3138054 w 3534955"/>
              <a:gd name="connsiteY3" fmla="*/ 877315 h 1991220"/>
              <a:gd name="connsiteX4" fmla="*/ 1834451 w 3534955"/>
              <a:gd name="connsiteY4" fmla="*/ 599455 h 1991220"/>
              <a:gd name="connsiteX5" fmla="*/ 979208 w 3534955"/>
              <a:gd name="connsiteY5" fmla="*/ 382025 h 1991220"/>
              <a:gd name="connsiteX6" fmla="*/ 173006 w 3534955"/>
              <a:gd name="connsiteY6" fmla="*/ 307893 h 1991220"/>
              <a:gd name="connsiteX7" fmla="*/ 0 w 3534955"/>
              <a:gd name="connsiteY7" fmla="*/ 16948 h 1991220"/>
              <a:gd name="connsiteX0" fmla="*/ 3100647 w 3454987"/>
              <a:gd name="connsiteY0" fmla="*/ 1974272 h 1974272"/>
              <a:gd name="connsiteX1" fmla="*/ 3453938 w 3454987"/>
              <a:gd name="connsiteY1" fmla="*/ 78971 h 1974272"/>
              <a:gd name="connsiteX2" fmla="*/ 3138054 w 3454987"/>
              <a:gd name="connsiteY2" fmla="*/ 860367 h 1974272"/>
              <a:gd name="connsiteX3" fmla="*/ 1834451 w 3454987"/>
              <a:gd name="connsiteY3" fmla="*/ 582507 h 1974272"/>
              <a:gd name="connsiteX4" fmla="*/ 979208 w 3454987"/>
              <a:gd name="connsiteY4" fmla="*/ 365077 h 1974272"/>
              <a:gd name="connsiteX5" fmla="*/ 173006 w 3454987"/>
              <a:gd name="connsiteY5" fmla="*/ 290945 h 1974272"/>
              <a:gd name="connsiteX6" fmla="*/ 0 w 3454987"/>
              <a:gd name="connsiteY6" fmla="*/ 0 h 1974272"/>
              <a:gd name="connsiteX0" fmla="*/ 3100647 w 3549711"/>
              <a:gd name="connsiteY0" fmla="*/ 1974272 h 1974272"/>
              <a:gd name="connsiteX1" fmla="*/ 3453938 w 3549711"/>
              <a:gd name="connsiteY1" fmla="*/ 78971 h 1974272"/>
              <a:gd name="connsiteX2" fmla="*/ 1834451 w 3549711"/>
              <a:gd name="connsiteY2" fmla="*/ 582507 h 1974272"/>
              <a:gd name="connsiteX3" fmla="*/ 979208 w 3549711"/>
              <a:gd name="connsiteY3" fmla="*/ 365077 h 1974272"/>
              <a:gd name="connsiteX4" fmla="*/ 173006 w 3549711"/>
              <a:gd name="connsiteY4" fmla="*/ 290945 h 1974272"/>
              <a:gd name="connsiteX5" fmla="*/ 0 w 3549711"/>
              <a:gd name="connsiteY5" fmla="*/ 0 h 1974272"/>
              <a:gd name="connsiteX0" fmla="*/ 3100647 w 3612843"/>
              <a:gd name="connsiteY0" fmla="*/ 1974272 h 1974272"/>
              <a:gd name="connsiteX1" fmla="*/ 3453938 w 3612843"/>
              <a:gd name="connsiteY1" fmla="*/ 78971 h 1974272"/>
              <a:gd name="connsiteX2" fmla="*/ 979208 w 3612843"/>
              <a:gd name="connsiteY2" fmla="*/ 365077 h 1974272"/>
              <a:gd name="connsiteX3" fmla="*/ 173006 w 3612843"/>
              <a:gd name="connsiteY3" fmla="*/ 290945 h 1974272"/>
              <a:gd name="connsiteX4" fmla="*/ 0 w 3612843"/>
              <a:gd name="connsiteY4" fmla="*/ 0 h 1974272"/>
              <a:gd name="connsiteX0" fmla="*/ 3100647 w 3672452"/>
              <a:gd name="connsiteY0" fmla="*/ 1980208 h 1980208"/>
              <a:gd name="connsiteX1" fmla="*/ 3453938 w 3672452"/>
              <a:gd name="connsiteY1" fmla="*/ 84907 h 1980208"/>
              <a:gd name="connsiteX2" fmla="*/ 173006 w 3672452"/>
              <a:gd name="connsiteY2" fmla="*/ 296881 h 1980208"/>
              <a:gd name="connsiteX3" fmla="*/ 0 w 3672452"/>
              <a:gd name="connsiteY3" fmla="*/ 5936 h 1980208"/>
              <a:gd name="connsiteX0" fmla="*/ 3100647 w 3685250"/>
              <a:gd name="connsiteY0" fmla="*/ 2060649 h 2060649"/>
              <a:gd name="connsiteX1" fmla="*/ 3453938 w 3685250"/>
              <a:gd name="connsiteY1" fmla="*/ 165348 h 2060649"/>
              <a:gd name="connsiteX2" fmla="*/ 0 w 3685250"/>
              <a:gd name="connsiteY2" fmla="*/ 86377 h 2060649"/>
              <a:gd name="connsiteX0" fmla="*/ 0 w 584603"/>
              <a:gd name="connsiteY0" fmla="*/ 1895301 h 1895301"/>
              <a:gd name="connsiteX1" fmla="*/ 353291 w 584603"/>
              <a:gd name="connsiteY1" fmla="*/ 0 h 1895301"/>
              <a:gd name="connsiteX0" fmla="*/ 0 w 511623"/>
              <a:gd name="connsiteY0" fmla="*/ 1895301 h 1895301"/>
              <a:gd name="connsiteX1" fmla="*/ 353291 w 511623"/>
              <a:gd name="connsiteY1" fmla="*/ 0 h 1895301"/>
              <a:gd name="connsiteX0" fmla="*/ 0 w 511623"/>
              <a:gd name="connsiteY0" fmla="*/ 1895301 h 1895301"/>
              <a:gd name="connsiteX1" fmla="*/ 353291 w 511623"/>
              <a:gd name="connsiteY1" fmla="*/ 0 h 1895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1623" h="1895301">
                <a:moveTo>
                  <a:pt x="0" y="1895301"/>
                </a:moveTo>
                <a:cubicBezTo>
                  <a:pt x="417868" y="935544"/>
                  <a:pt x="705571" y="575787"/>
                  <a:pt x="353291" y="0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99B02D5-DA3F-2674-C6F0-CCC6B00777C0}"/>
              </a:ext>
            </a:extLst>
          </p:cNvPr>
          <p:cNvSpPr/>
          <p:nvPr/>
        </p:nvSpPr>
        <p:spPr>
          <a:xfrm>
            <a:off x="10897663" y="2368151"/>
            <a:ext cx="409572" cy="863698"/>
          </a:xfrm>
          <a:custGeom>
            <a:avLst/>
            <a:gdLst>
              <a:gd name="connsiteX0" fmla="*/ 3857106 w 4210673"/>
              <a:gd name="connsiteY0" fmla="*/ 2672541 h 2672541"/>
              <a:gd name="connsiteX1" fmla="*/ 4210397 w 4210673"/>
              <a:gd name="connsiteY1" fmla="*/ 777240 h 2672541"/>
              <a:gd name="connsiteX2" fmla="*/ 3807229 w 4210673"/>
              <a:gd name="connsiteY2" fmla="*/ 901930 h 2672541"/>
              <a:gd name="connsiteX3" fmla="*/ 3977640 w 4210673"/>
              <a:gd name="connsiteY3" fmla="*/ 1167938 h 2672541"/>
              <a:gd name="connsiteX4" fmla="*/ 4085706 w 4210673"/>
              <a:gd name="connsiteY4" fmla="*/ 1400694 h 2672541"/>
              <a:gd name="connsiteX5" fmla="*/ 3894513 w 4210673"/>
              <a:gd name="connsiteY5" fmla="*/ 1558636 h 2672541"/>
              <a:gd name="connsiteX6" fmla="*/ 3162993 w 4210673"/>
              <a:gd name="connsiteY6" fmla="*/ 1342505 h 2672541"/>
              <a:gd name="connsiteX7" fmla="*/ 2639291 w 4210673"/>
              <a:gd name="connsiteY7" fmla="*/ 1246909 h 2672541"/>
              <a:gd name="connsiteX8" fmla="*/ 1600200 w 4210673"/>
              <a:gd name="connsiteY8" fmla="*/ 1068185 h 2672541"/>
              <a:gd name="connsiteX9" fmla="*/ 852055 w 4210673"/>
              <a:gd name="connsiteY9" fmla="*/ 989214 h 2672541"/>
              <a:gd name="connsiteX10" fmla="*/ 756459 w 4210673"/>
              <a:gd name="connsiteY10" fmla="*/ 698269 h 2672541"/>
              <a:gd name="connsiteX11" fmla="*/ 581891 w 4210673"/>
              <a:gd name="connsiteY11" fmla="*/ 569421 h 2672541"/>
              <a:gd name="connsiteX12" fmla="*/ 311728 w 4210673"/>
              <a:gd name="connsiteY12" fmla="*/ 419792 h 2672541"/>
              <a:gd name="connsiteX13" fmla="*/ 29095 w 4210673"/>
              <a:gd name="connsiteY13" fmla="*/ 112221 h 2672541"/>
              <a:gd name="connsiteX14" fmla="*/ 0 w 4210673"/>
              <a:gd name="connsiteY14" fmla="*/ 0 h 2672541"/>
              <a:gd name="connsiteX0" fmla="*/ 3857106 w 4217466"/>
              <a:gd name="connsiteY0" fmla="*/ 2672541 h 2672541"/>
              <a:gd name="connsiteX1" fmla="*/ 4210397 w 4217466"/>
              <a:gd name="connsiteY1" fmla="*/ 777240 h 2672541"/>
              <a:gd name="connsiteX2" fmla="*/ 3807229 w 4217466"/>
              <a:gd name="connsiteY2" fmla="*/ 901930 h 2672541"/>
              <a:gd name="connsiteX3" fmla="*/ 3977640 w 4217466"/>
              <a:gd name="connsiteY3" fmla="*/ 1167938 h 2672541"/>
              <a:gd name="connsiteX4" fmla="*/ 4085706 w 4217466"/>
              <a:gd name="connsiteY4" fmla="*/ 1400694 h 2672541"/>
              <a:gd name="connsiteX5" fmla="*/ 3894513 w 4217466"/>
              <a:gd name="connsiteY5" fmla="*/ 1558636 h 2672541"/>
              <a:gd name="connsiteX6" fmla="*/ 3162993 w 4217466"/>
              <a:gd name="connsiteY6" fmla="*/ 1342505 h 2672541"/>
              <a:gd name="connsiteX7" fmla="*/ 2639291 w 4217466"/>
              <a:gd name="connsiteY7" fmla="*/ 1246909 h 2672541"/>
              <a:gd name="connsiteX8" fmla="*/ 1600200 w 4217466"/>
              <a:gd name="connsiteY8" fmla="*/ 1068185 h 2672541"/>
              <a:gd name="connsiteX9" fmla="*/ 852055 w 4217466"/>
              <a:gd name="connsiteY9" fmla="*/ 989214 h 2672541"/>
              <a:gd name="connsiteX10" fmla="*/ 756459 w 4217466"/>
              <a:gd name="connsiteY10" fmla="*/ 698269 h 2672541"/>
              <a:gd name="connsiteX11" fmla="*/ 581891 w 4217466"/>
              <a:gd name="connsiteY11" fmla="*/ 569421 h 2672541"/>
              <a:gd name="connsiteX12" fmla="*/ 311728 w 4217466"/>
              <a:gd name="connsiteY12" fmla="*/ 419792 h 2672541"/>
              <a:gd name="connsiteX13" fmla="*/ 29095 w 4217466"/>
              <a:gd name="connsiteY13" fmla="*/ 112221 h 2672541"/>
              <a:gd name="connsiteX14" fmla="*/ 0 w 4217466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085706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92946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28011 w 4262319"/>
              <a:gd name="connsiteY0" fmla="*/ 2560320 h 2560320"/>
              <a:gd name="connsiteX1" fmla="*/ 4181302 w 4262319"/>
              <a:gd name="connsiteY1" fmla="*/ 665019 h 2560320"/>
              <a:gd name="connsiteX2" fmla="*/ 3778134 w 4262319"/>
              <a:gd name="connsiteY2" fmla="*/ 789709 h 2560320"/>
              <a:gd name="connsiteX3" fmla="*/ 3948545 w 4262319"/>
              <a:gd name="connsiteY3" fmla="*/ 1055717 h 2560320"/>
              <a:gd name="connsiteX4" fmla="*/ 4109830 w 4262319"/>
              <a:gd name="connsiteY4" fmla="*/ 1288473 h 2560320"/>
              <a:gd name="connsiteX5" fmla="*/ 3865418 w 4262319"/>
              <a:gd name="connsiteY5" fmla="*/ 1446415 h 2560320"/>
              <a:gd name="connsiteX6" fmla="*/ 3133898 w 4262319"/>
              <a:gd name="connsiteY6" fmla="*/ 1230284 h 2560320"/>
              <a:gd name="connsiteX7" fmla="*/ 2561815 w 4262319"/>
              <a:gd name="connsiteY7" fmla="*/ 1168555 h 2560320"/>
              <a:gd name="connsiteX8" fmla="*/ 1706572 w 4262319"/>
              <a:gd name="connsiteY8" fmla="*/ 951125 h 2560320"/>
              <a:gd name="connsiteX9" fmla="*/ 900370 w 4262319"/>
              <a:gd name="connsiteY9" fmla="*/ 876993 h 2560320"/>
              <a:gd name="connsiteX10" fmla="*/ 727364 w 4262319"/>
              <a:gd name="connsiteY10" fmla="*/ 586048 h 2560320"/>
              <a:gd name="connsiteX11" fmla="*/ 552796 w 4262319"/>
              <a:gd name="connsiteY11" fmla="*/ 457200 h 2560320"/>
              <a:gd name="connsiteX12" fmla="*/ 282633 w 4262319"/>
              <a:gd name="connsiteY12" fmla="*/ 307571 h 2560320"/>
              <a:gd name="connsiteX13" fmla="*/ 0 w 4262319"/>
              <a:gd name="connsiteY13" fmla="*/ 0 h 2560320"/>
              <a:gd name="connsiteX0" fmla="*/ 3545378 w 3979686"/>
              <a:gd name="connsiteY0" fmla="*/ 2252749 h 2252749"/>
              <a:gd name="connsiteX1" fmla="*/ 3898669 w 3979686"/>
              <a:gd name="connsiteY1" fmla="*/ 357448 h 2252749"/>
              <a:gd name="connsiteX2" fmla="*/ 3495501 w 3979686"/>
              <a:gd name="connsiteY2" fmla="*/ 482138 h 2252749"/>
              <a:gd name="connsiteX3" fmla="*/ 3665912 w 3979686"/>
              <a:gd name="connsiteY3" fmla="*/ 748146 h 2252749"/>
              <a:gd name="connsiteX4" fmla="*/ 3827197 w 3979686"/>
              <a:gd name="connsiteY4" fmla="*/ 980902 h 2252749"/>
              <a:gd name="connsiteX5" fmla="*/ 3582785 w 3979686"/>
              <a:gd name="connsiteY5" fmla="*/ 1138844 h 2252749"/>
              <a:gd name="connsiteX6" fmla="*/ 2851265 w 3979686"/>
              <a:gd name="connsiteY6" fmla="*/ 922713 h 2252749"/>
              <a:gd name="connsiteX7" fmla="*/ 2279182 w 3979686"/>
              <a:gd name="connsiteY7" fmla="*/ 860984 h 2252749"/>
              <a:gd name="connsiteX8" fmla="*/ 1423939 w 3979686"/>
              <a:gd name="connsiteY8" fmla="*/ 643554 h 2252749"/>
              <a:gd name="connsiteX9" fmla="*/ 617737 w 3979686"/>
              <a:gd name="connsiteY9" fmla="*/ 569422 h 2252749"/>
              <a:gd name="connsiteX10" fmla="*/ 444731 w 3979686"/>
              <a:gd name="connsiteY10" fmla="*/ 278477 h 2252749"/>
              <a:gd name="connsiteX11" fmla="*/ 270163 w 3979686"/>
              <a:gd name="connsiteY11" fmla="*/ 149629 h 2252749"/>
              <a:gd name="connsiteX12" fmla="*/ 0 w 3979686"/>
              <a:gd name="connsiteY12" fmla="*/ 0 h 2252749"/>
              <a:gd name="connsiteX0" fmla="*/ 3275215 w 3709523"/>
              <a:gd name="connsiteY0" fmla="*/ 2103120 h 2103120"/>
              <a:gd name="connsiteX1" fmla="*/ 3628506 w 3709523"/>
              <a:gd name="connsiteY1" fmla="*/ 207819 h 2103120"/>
              <a:gd name="connsiteX2" fmla="*/ 3225338 w 3709523"/>
              <a:gd name="connsiteY2" fmla="*/ 332509 h 2103120"/>
              <a:gd name="connsiteX3" fmla="*/ 3395749 w 3709523"/>
              <a:gd name="connsiteY3" fmla="*/ 598517 h 2103120"/>
              <a:gd name="connsiteX4" fmla="*/ 3557034 w 3709523"/>
              <a:gd name="connsiteY4" fmla="*/ 831273 h 2103120"/>
              <a:gd name="connsiteX5" fmla="*/ 3312622 w 3709523"/>
              <a:gd name="connsiteY5" fmla="*/ 989215 h 2103120"/>
              <a:gd name="connsiteX6" fmla="*/ 2581102 w 3709523"/>
              <a:gd name="connsiteY6" fmla="*/ 773084 h 2103120"/>
              <a:gd name="connsiteX7" fmla="*/ 2009019 w 3709523"/>
              <a:gd name="connsiteY7" fmla="*/ 711355 h 2103120"/>
              <a:gd name="connsiteX8" fmla="*/ 1153776 w 3709523"/>
              <a:gd name="connsiteY8" fmla="*/ 493925 h 2103120"/>
              <a:gd name="connsiteX9" fmla="*/ 347574 w 3709523"/>
              <a:gd name="connsiteY9" fmla="*/ 419793 h 2103120"/>
              <a:gd name="connsiteX10" fmla="*/ 174568 w 3709523"/>
              <a:gd name="connsiteY10" fmla="*/ 128848 h 2103120"/>
              <a:gd name="connsiteX11" fmla="*/ 0 w 3709523"/>
              <a:gd name="connsiteY11" fmla="*/ 0 h 2103120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382466 w 3534955"/>
              <a:gd name="connsiteY4" fmla="*/ 707561 h 1979408"/>
              <a:gd name="connsiteX5" fmla="*/ 3138054 w 3534955"/>
              <a:gd name="connsiteY5" fmla="*/ 865503 h 1979408"/>
              <a:gd name="connsiteX6" fmla="*/ 2406534 w 3534955"/>
              <a:gd name="connsiteY6" fmla="*/ 649372 h 1979408"/>
              <a:gd name="connsiteX7" fmla="*/ 1834451 w 3534955"/>
              <a:gd name="connsiteY7" fmla="*/ 587643 h 1979408"/>
              <a:gd name="connsiteX8" fmla="*/ 979208 w 3534955"/>
              <a:gd name="connsiteY8" fmla="*/ 370213 h 1979408"/>
              <a:gd name="connsiteX9" fmla="*/ 173006 w 3534955"/>
              <a:gd name="connsiteY9" fmla="*/ 296081 h 1979408"/>
              <a:gd name="connsiteX10" fmla="*/ 0 w 3534955"/>
              <a:gd name="connsiteY10" fmla="*/ 5136 h 1979408"/>
              <a:gd name="connsiteX0" fmla="*/ 2927641 w 3361949"/>
              <a:gd name="connsiteY0" fmla="*/ 1979408 h 1979408"/>
              <a:gd name="connsiteX1" fmla="*/ 3280932 w 3361949"/>
              <a:gd name="connsiteY1" fmla="*/ 84107 h 1979408"/>
              <a:gd name="connsiteX2" fmla="*/ 2877764 w 3361949"/>
              <a:gd name="connsiteY2" fmla="*/ 208797 h 1979408"/>
              <a:gd name="connsiteX3" fmla="*/ 3048175 w 3361949"/>
              <a:gd name="connsiteY3" fmla="*/ 474805 h 1979408"/>
              <a:gd name="connsiteX4" fmla="*/ 3209460 w 3361949"/>
              <a:gd name="connsiteY4" fmla="*/ 707561 h 1979408"/>
              <a:gd name="connsiteX5" fmla="*/ 2965048 w 3361949"/>
              <a:gd name="connsiteY5" fmla="*/ 865503 h 1979408"/>
              <a:gd name="connsiteX6" fmla="*/ 2233528 w 3361949"/>
              <a:gd name="connsiteY6" fmla="*/ 649372 h 1979408"/>
              <a:gd name="connsiteX7" fmla="*/ 1661445 w 3361949"/>
              <a:gd name="connsiteY7" fmla="*/ 587643 h 1979408"/>
              <a:gd name="connsiteX8" fmla="*/ 806202 w 3361949"/>
              <a:gd name="connsiteY8" fmla="*/ 370213 h 1979408"/>
              <a:gd name="connsiteX9" fmla="*/ 0 w 3361949"/>
              <a:gd name="connsiteY9" fmla="*/ 296081 h 1979408"/>
              <a:gd name="connsiteX0" fmla="*/ 2121439 w 2555747"/>
              <a:gd name="connsiteY0" fmla="*/ 1979408 h 1979408"/>
              <a:gd name="connsiteX1" fmla="*/ 2474730 w 2555747"/>
              <a:gd name="connsiteY1" fmla="*/ 84107 h 1979408"/>
              <a:gd name="connsiteX2" fmla="*/ 2071562 w 2555747"/>
              <a:gd name="connsiteY2" fmla="*/ 208797 h 1979408"/>
              <a:gd name="connsiteX3" fmla="*/ 2241973 w 2555747"/>
              <a:gd name="connsiteY3" fmla="*/ 474805 h 1979408"/>
              <a:gd name="connsiteX4" fmla="*/ 2403258 w 2555747"/>
              <a:gd name="connsiteY4" fmla="*/ 707561 h 1979408"/>
              <a:gd name="connsiteX5" fmla="*/ 2158846 w 2555747"/>
              <a:gd name="connsiteY5" fmla="*/ 865503 h 1979408"/>
              <a:gd name="connsiteX6" fmla="*/ 1427326 w 2555747"/>
              <a:gd name="connsiteY6" fmla="*/ 649372 h 1979408"/>
              <a:gd name="connsiteX7" fmla="*/ 855243 w 2555747"/>
              <a:gd name="connsiteY7" fmla="*/ 587643 h 1979408"/>
              <a:gd name="connsiteX8" fmla="*/ 0 w 2555747"/>
              <a:gd name="connsiteY8" fmla="*/ 370213 h 1979408"/>
              <a:gd name="connsiteX0" fmla="*/ 1266196 w 1700504"/>
              <a:gd name="connsiteY0" fmla="*/ 1979408 h 1979408"/>
              <a:gd name="connsiteX1" fmla="*/ 1619487 w 1700504"/>
              <a:gd name="connsiteY1" fmla="*/ 84107 h 1979408"/>
              <a:gd name="connsiteX2" fmla="*/ 1216319 w 1700504"/>
              <a:gd name="connsiteY2" fmla="*/ 208797 h 1979408"/>
              <a:gd name="connsiteX3" fmla="*/ 1386730 w 1700504"/>
              <a:gd name="connsiteY3" fmla="*/ 474805 h 1979408"/>
              <a:gd name="connsiteX4" fmla="*/ 1548015 w 1700504"/>
              <a:gd name="connsiteY4" fmla="*/ 707561 h 1979408"/>
              <a:gd name="connsiteX5" fmla="*/ 1303603 w 1700504"/>
              <a:gd name="connsiteY5" fmla="*/ 865503 h 1979408"/>
              <a:gd name="connsiteX6" fmla="*/ 572083 w 1700504"/>
              <a:gd name="connsiteY6" fmla="*/ 649372 h 1979408"/>
              <a:gd name="connsiteX7" fmla="*/ 0 w 1700504"/>
              <a:gd name="connsiteY7" fmla="*/ 587643 h 1979408"/>
              <a:gd name="connsiteX0" fmla="*/ 694113 w 1128421"/>
              <a:gd name="connsiteY0" fmla="*/ 1979408 h 1979408"/>
              <a:gd name="connsiteX1" fmla="*/ 1047404 w 1128421"/>
              <a:gd name="connsiteY1" fmla="*/ 84107 h 1979408"/>
              <a:gd name="connsiteX2" fmla="*/ 644236 w 1128421"/>
              <a:gd name="connsiteY2" fmla="*/ 208797 h 1979408"/>
              <a:gd name="connsiteX3" fmla="*/ 814647 w 1128421"/>
              <a:gd name="connsiteY3" fmla="*/ 474805 h 1979408"/>
              <a:gd name="connsiteX4" fmla="*/ 975932 w 1128421"/>
              <a:gd name="connsiteY4" fmla="*/ 707561 h 1979408"/>
              <a:gd name="connsiteX5" fmla="*/ 731520 w 1128421"/>
              <a:gd name="connsiteY5" fmla="*/ 865503 h 1979408"/>
              <a:gd name="connsiteX6" fmla="*/ 0 w 1128421"/>
              <a:gd name="connsiteY6" fmla="*/ 649372 h 1979408"/>
              <a:gd name="connsiteX0" fmla="*/ 56071 w 490379"/>
              <a:gd name="connsiteY0" fmla="*/ 1979408 h 1979408"/>
              <a:gd name="connsiteX1" fmla="*/ 409362 w 490379"/>
              <a:gd name="connsiteY1" fmla="*/ 84107 h 1979408"/>
              <a:gd name="connsiteX2" fmla="*/ 6194 w 490379"/>
              <a:gd name="connsiteY2" fmla="*/ 208797 h 1979408"/>
              <a:gd name="connsiteX3" fmla="*/ 176605 w 490379"/>
              <a:gd name="connsiteY3" fmla="*/ 474805 h 1979408"/>
              <a:gd name="connsiteX4" fmla="*/ 337890 w 490379"/>
              <a:gd name="connsiteY4" fmla="*/ 707561 h 1979408"/>
              <a:gd name="connsiteX5" fmla="*/ 93478 w 490379"/>
              <a:gd name="connsiteY5" fmla="*/ 865503 h 1979408"/>
              <a:gd name="connsiteX0" fmla="*/ 56071 w 490379"/>
              <a:gd name="connsiteY0" fmla="*/ 1979408 h 1979408"/>
              <a:gd name="connsiteX1" fmla="*/ 409362 w 490379"/>
              <a:gd name="connsiteY1" fmla="*/ 84107 h 1979408"/>
              <a:gd name="connsiteX2" fmla="*/ 6194 w 490379"/>
              <a:gd name="connsiteY2" fmla="*/ 208797 h 1979408"/>
              <a:gd name="connsiteX3" fmla="*/ 176605 w 490379"/>
              <a:gd name="connsiteY3" fmla="*/ 474805 h 1979408"/>
              <a:gd name="connsiteX4" fmla="*/ 337890 w 490379"/>
              <a:gd name="connsiteY4" fmla="*/ 707561 h 1979408"/>
              <a:gd name="connsiteX0" fmla="*/ 409362 w 409362"/>
              <a:gd name="connsiteY0" fmla="*/ 84107 h 707561"/>
              <a:gd name="connsiteX1" fmla="*/ 6194 w 409362"/>
              <a:gd name="connsiteY1" fmla="*/ 208797 h 707561"/>
              <a:gd name="connsiteX2" fmla="*/ 176605 w 409362"/>
              <a:gd name="connsiteY2" fmla="*/ 474805 h 707561"/>
              <a:gd name="connsiteX3" fmla="*/ 337890 w 409362"/>
              <a:gd name="connsiteY3" fmla="*/ 707561 h 707561"/>
              <a:gd name="connsiteX0" fmla="*/ 409362 w 409362"/>
              <a:gd name="connsiteY0" fmla="*/ 84107 h 726678"/>
              <a:gd name="connsiteX1" fmla="*/ 6194 w 409362"/>
              <a:gd name="connsiteY1" fmla="*/ 208797 h 726678"/>
              <a:gd name="connsiteX2" fmla="*/ 176605 w 409362"/>
              <a:gd name="connsiteY2" fmla="*/ 474805 h 726678"/>
              <a:gd name="connsiteX3" fmla="*/ 337890 w 409362"/>
              <a:gd name="connsiteY3" fmla="*/ 707561 h 726678"/>
              <a:gd name="connsiteX4" fmla="*/ 345864 w 409362"/>
              <a:gd name="connsiteY4" fmla="*/ 713717 h 726678"/>
              <a:gd name="connsiteX0" fmla="*/ 409362 w 409362"/>
              <a:gd name="connsiteY0" fmla="*/ 84107 h 863698"/>
              <a:gd name="connsiteX1" fmla="*/ 6194 w 409362"/>
              <a:gd name="connsiteY1" fmla="*/ 208797 h 863698"/>
              <a:gd name="connsiteX2" fmla="*/ 176605 w 409362"/>
              <a:gd name="connsiteY2" fmla="*/ 474805 h 863698"/>
              <a:gd name="connsiteX3" fmla="*/ 337890 w 409362"/>
              <a:gd name="connsiteY3" fmla="*/ 707561 h 863698"/>
              <a:gd name="connsiteX4" fmla="*/ 147502 w 409362"/>
              <a:gd name="connsiteY4" fmla="*/ 863698 h 863698"/>
              <a:gd name="connsiteX0" fmla="*/ 409413 w 409413"/>
              <a:gd name="connsiteY0" fmla="*/ 84107 h 863698"/>
              <a:gd name="connsiteX1" fmla="*/ 6245 w 409413"/>
              <a:gd name="connsiteY1" fmla="*/ 208797 h 863698"/>
              <a:gd name="connsiteX2" fmla="*/ 176656 w 409413"/>
              <a:gd name="connsiteY2" fmla="*/ 474805 h 863698"/>
              <a:gd name="connsiteX3" fmla="*/ 347466 w 409413"/>
              <a:gd name="connsiteY3" fmla="*/ 705180 h 863698"/>
              <a:gd name="connsiteX4" fmla="*/ 147553 w 409413"/>
              <a:gd name="connsiteY4" fmla="*/ 863698 h 863698"/>
              <a:gd name="connsiteX0" fmla="*/ 409572 w 409572"/>
              <a:gd name="connsiteY0" fmla="*/ 84107 h 863698"/>
              <a:gd name="connsiteX1" fmla="*/ 6404 w 409572"/>
              <a:gd name="connsiteY1" fmla="*/ 208797 h 863698"/>
              <a:gd name="connsiteX2" fmla="*/ 176815 w 409572"/>
              <a:gd name="connsiteY2" fmla="*/ 474805 h 863698"/>
              <a:gd name="connsiteX3" fmla="*/ 376200 w 409572"/>
              <a:gd name="connsiteY3" fmla="*/ 693273 h 863698"/>
              <a:gd name="connsiteX4" fmla="*/ 147712 w 409572"/>
              <a:gd name="connsiteY4" fmla="*/ 863698 h 863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9572" h="863698">
                <a:moveTo>
                  <a:pt x="409572" y="84107"/>
                </a:moveTo>
                <a:cubicBezTo>
                  <a:pt x="231926" y="-138424"/>
                  <a:pt x="45197" y="143681"/>
                  <a:pt x="6404" y="208797"/>
                </a:cubicBezTo>
                <a:cubicBezTo>
                  <a:pt x="-32389" y="273913"/>
                  <a:pt x="115182" y="394059"/>
                  <a:pt x="176815" y="474805"/>
                </a:cubicBezTo>
                <a:cubicBezTo>
                  <a:pt x="238448" y="555551"/>
                  <a:pt x="381050" y="628458"/>
                  <a:pt x="376200" y="693273"/>
                </a:cubicBezTo>
                <a:cubicBezTo>
                  <a:pt x="371350" y="758088"/>
                  <a:pt x="146051" y="862416"/>
                  <a:pt x="147712" y="863698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D2186BD-4101-C870-FDCE-DBA72BAFE8E4}"/>
              </a:ext>
            </a:extLst>
          </p:cNvPr>
          <p:cNvSpPr/>
          <p:nvPr/>
        </p:nvSpPr>
        <p:spPr>
          <a:xfrm>
            <a:off x="7106621" y="1675016"/>
            <a:ext cx="3894513" cy="1561528"/>
          </a:xfrm>
          <a:custGeom>
            <a:avLst/>
            <a:gdLst>
              <a:gd name="connsiteX0" fmla="*/ 3857106 w 4210673"/>
              <a:gd name="connsiteY0" fmla="*/ 2672541 h 2672541"/>
              <a:gd name="connsiteX1" fmla="*/ 4210397 w 4210673"/>
              <a:gd name="connsiteY1" fmla="*/ 777240 h 2672541"/>
              <a:gd name="connsiteX2" fmla="*/ 3807229 w 4210673"/>
              <a:gd name="connsiteY2" fmla="*/ 901930 h 2672541"/>
              <a:gd name="connsiteX3" fmla="*/ 3977640 w 4210673"/>
              <a:gd name="connsiteY3" fmla="*/ 1167938 h 2672541"/>
              <a:gd name="connsiteX4" fmla="*/ 4085706 w 4210673"/>
              <a:gd name="connsiteY4" fmla="*/ 1400694 h 2672541"/>
              <a:gd name="connsiteX5" fmla="*/ 3894513 w 4210673"/>
              <a:gd name="connsiteY5" fmla="*/ 1558636 h 2672541"/>
              <a:gd name="connsiteX6" fmla="*/ 3162993 w 4210673"/>
              <a:gd name="connsiteY6" fmla="*/ 1342505 h 2672541"/>
              <a:gd name="connsiteX7" fmla="*/ 2639291 w 4210673"/>
              <a:gd name="connsiteY7" fmla="*/ 1246909 h 2672541"/>
              <a:gd name="connsiteX8" fmla="*/ 1600200 w 4210673"/>
              <a:gd name="connsiteY8" fmla="*/ 1068185 h 2672541"/>
              <a:gd name="connsiteX9" fmla="*/ 852055 w 4210673"/>
              <a:gd name="connsiteY9" fmla="*/ 989214 h 2672541"/>
              <a:gd name="connsiteX10" fmla="*/ 756459 w 4210673"/>
              <a:gd name="connsiteY10" fmla="*/ 698269 h 2672541"/>
              <a:gd name="connsiteX11" fmla="*/ 581891 w 4210673"/>
              <a:gd name="connsiteY11" fmla="*/ 569421 h 2672541"/>
              <a:gd name="connsiteX12" fmla="*/ 311728 w 4210673"/>
              <a:gd name="connsiteY12" fmla="*/ 419792 h 2672541"/>
              <a:gd name="connsiteX13" fmla="*/ 29095 w 4210673"/>
              <a:gd name="connsiteY13" fmla="*/ 112221 h 2672541"/>
              <a:gd name="connsiteX14" fmla="*/ 0 w 4210673"/>
              <a:gd name="connsiteY14" fmla="*/ 0 h 2672541"/>
              <a:gd name="connsiteX0" fmla="*/ 3857106 w 4217466"/>
              <a:gd name="connsiteY0" fmla="*/ 2672541 h 2672541"/>
              <a:gd name="connsiteX1" fmla="*/ 4210397 w 4217466"/>
              <a:gd name="connsiteY1" fmla="*/ 777240 h 2672541"/>
              <a:gd name="connsiteX2" fmla="*/ 3807229 w 4217466"/>
              <a:gd name="connsiteY2" fmla="*/ 901930 h 2672541"/>
              <a:gd name="connsiteX3" fmla="*/ 3977640 w 4217466"/>
              <a:gd name="connsiteY3" fmla="*/ 1167938 h 2672541"/>
              <a:gd name="connsiteX4" fmla="*/ 4085706 w 4217466"/>
              <a:gd name="connsiteY4" fmla="*/ 1400694 h 2672541"/>
              <a:gd name="connsiteX5" fmla="*/ 3894513 w 4217466"/>
              <a:gd name="connsiteY5" fmla="*/ 1558636 h 2672541"/>
              <a:gd name="connsiteX6" fmla="*/ 3162993 w 4217466"/>
              <a:gd name="connsiteY6" fmla="*/ 1342505 h 2672541"/>
              <a:gd name="connsiteX7" fmla="*/ 2639291 w 4217466"/>
              <a:gd name="connsiteY7" fmla="*/ 1246909 h 2672541"/>
              <a:gd name="connsiteX8" fmla="*/ 1600200 w 4217466"/>
              <a:gd name="connsiteY8" fmla="*/ 1068185 h 2672541"/>
              <a:gd name="connsiteX9" fmla="*/ 852055 w 4217466"/>
              <a:gd name="connsiteY9" fmla="*/ 989214 h 2672541"/>
              <a:gd name="connsiteX10" fmla="*/ 756459 w 4217466"/>
              <a:gd name="connsiteY10" fmla="*/ 698269 h 2672541"/>
              <a:gd name="connsiteX11" fmla="*/ 581891 w 4217466"/>
              <a:gd name="connsiteY11" fmla="*/ 569421 h 2672541"/>
              <a:gd name="connsiteX12" fmla="*/ 311728 w 4217466"/>
              <a:gd name="connsiteY12" fmla="*/ 419792 h 2672541"/>
              <a:gd name="connsiteX13" fmla="*/ 29095 w 4217466"/>
              <a:gd name="connsiteY13" fmla="*/ 112221 h 2672541"/>
              <a:gd name="connsiteX14" fmla="*/ 0 w 4217466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085706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92946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4210397 w 4210397"/>
              <a:gd name="connsiteY0" fmla="*/ 777240 h 1559277"/>
              <a:gd name="connsiteX1" fmla="*/ 3807229 w 4210397"/>
              <a:gd name="connsiteY1" fmla="*/ 901930 h 1559277"/>
              <a:gd name="connsiteX2" fmla="*/ 3977640 w 4210397"/>
              <a:gd name="connsiteY2" fmla="*/ 1167938 h 1559277"/>
              <a:gd name="connsiteX3" fmla="*/ 4138925 w 4210397"/>
              <a:gd name="connsiteY3" fmla="*/ 1400694 h 1559277"/>
              <a:gd name="connsiteX4" fmla="*/ 3894513 w 4210397"/>
              <a:gd name="connsiteY4" fmla="*/ 1558636 h 1559277"/>
              <a:gd name="connsiteX5" fmla="*/ 3162993 w 4210397"/>
              <a:gd name="connsiteY5" fmla="*/ 1342505 h 1559277"/>
              <a:gd name="connsiteX6" fmla="*/ 2590910 w 4210397"/>
              <a:gd name="connsiteY6" fmla="*/ 1280776 h 1559277"/>
              <a:gd name="connsiteX7" fmla="*/ 1735667 w 4210397"/>
              <a:gd name="connsiteY7" fmla="*/ 1063346 h 1559277"/>
              <a:gd name="connsiteX8" fmla="*/ 929465 w 4210397"/>
              <a:gd name="connsiteY8" fmla="*/ 989214 h 1559277"/>
              <a:gd name="connsiteX9" fmla="*/ 756459 w 4210397"/>
              <a:gd name="connsiteY9" fmla="*/ 698269 h 1559277"/>
              <a:gd name="connsiteX10" fmla="*/ 581891 w 4210397"/>
              <a:gd name="connsiteY10" fmla="*/ 569421 h 1559277"/>
              <a:gd name="connsiteX11" fmla="*/ 311728 w 4210397"/>
              <a:gd name="connsiteY11" fmla="*/ 419792 h 1559277"/>
              <a:gd name="connsiteX12" fmla="*/ 29095 w 4210397"/>
              <a:gd name="connsiteY12" fmla="*/ 112221 h 1559277"/>
              <a:gd name="connsiteX13" fmla="*/ 0 w 4210397"/>
              <a:gd name="connsiteY13" fmla="*/ 0 h 1559277"/>
              <a:gd name="connsiteX0" fmla="*/ 4210397 w 4210397"/>
              <a:gd name="connsiteY0" fmla="*/ 777240 h 1561528"/>
              <a:gd name="connsiteX1" fmla="*/ 3807229 w 4210397"/>
              <a:gd name="connsiteY1" fmla="*/ 901930 h 1561528"/>
              <a:gd name="connsiteX2" fmla="*/ 3977640 w 4210397"/>
              <a:gd name="connsiteY2" fmla="*/ 1167938 h 1561528"/>
              <a:gd name="connsiteX3" fmla="*/ 3894513 w 4210397"/>
              <a:gd name="connsiteY3" fmla="*/ 1558636 h 1561528"/>
              <a:gd name="connsiteX4" fmla="*/ 3162993 w 4210397"/>
              <a:gd name="connsiteY4" fmla="*/ 1342505 h 1561528"/>
              <a:gd name="connsiteX5" fmla="*/ 2590910 w 4210397"/>
              <a:gd name="connsiteY5" fmla="*/ 1280776 h 1561528"/>
              <a:gd name="connsiteX6" fmla="*/ 1735667 w 4210397"/>
              <a:gd name="connsiteY6" fmla="*/ 1063346 h 1561528"/>
              <a:gd name="connsiteX7" fmla="*/ 929465 w 4210397"/>
              <a:gd name="connsiteY7" fmla="*/ 989214 h 1561528"/>
              <a:gd name="connsiteX8" fmla="*/ 756459 w 4210397"/>
              <a:gd name="connsiteY8" fmla="*/ 698269 h 1561528"/>
              <a:gd name="connsiteX9" fmla="*/ 581891 w 4210397"/>
              <a:gd name="connsiteY9" fmla="*/ 569421 h 1561528"/>
              <a:gd name="connsiteX10" fmla="*/ 311728 w 4210397"/>
              <a:gd name="connsiteY10" fmla="*/ 419792 h 1561528"/>
              <a:gd name="connsiteX11" fmla="*/ 29095 w 4210397"/>
              <a:gd name="connsiteY11" fmla="*/ 112221 h 1561528"/>
              <a:gd name="connsiteX12" fmla="*/ 0 w 4210397"/>
              <a:gd name="connsiteY12" fmla="*/ 0 h 1561528"/>
              <a:gd name="connsiteX0" fmla="*/ 3807229 w 3993809"/>
              <a:gd name="connsiteY0" fmla="*/ 901930 h 1561528"/>
              <a:gd name="connsiteX1" fmla="*/ 3977640 w 3993809"/>
              <a:gd name="connsiteY1" fmla="*/ 1167938 h 1561528"/>
              <a:gd name="connsiteX2" fmla="*/ 3894513 w 3993809"/>
              <a:gd name="connsiteY2" fmla="*/ 1558636 h 1561528"/>
              <a:gd name="connsiteX3" fmla="*/ 3162993 w 3993809"/>
              <a:gd name="connsiteY3" fmla="*/ 1342505 h 1561528"/>
              <a:gd name="connsiteX4" fmla="*/ 2590910 w 3993809"/>
              <a:gd name="connsiteY4" fmla="*/ 1280776 h 1561528"/>
              <a:gd name="connsiteX5" fmla="*/ 1735667 w 3993809"/>
              <a:gd name="connsiteY5" fmla="*/ 1063346 h 1561528"/>
              <a:gd name="connsiteX6" fmla="*/ 929465 w 3993809"/>
              <a:gd name="connsiteY6" fmla="*/ 989214 h 1561528"/>
              <a:gd name="connsiteX7" fmla="*/ 756459 w 3993809"/>
              <a:gd name="connsiteY7" fmla="*/ 698269 h 1561528"/>
              <a:gd name="connsiteX8" fmla="*/ 581891 w 3993809"/>
              <a:gd name="connsiteY8" fmla="*/ 569421 h 1561528"/>
              <a:gd name="connsiteX9" fmla="*/ 311728 w 3993809"/>
              <a:gd name="connsiteY9" fmla="*/ 419792 h 1561528"/>
              <a:gd name="connsiteX10" fmla="*/ 29095 w 3993809"/>
              <a:gd name="connsiteY10" fmla="*/ 112221 h 1561528"/>
              <a:gd name="connsiteX11" fmla="*/ 0 w 3993809"/>
              <a:gd name="connsiteY11" fmla="*/ 0 h 1561528"/>
              <a:gd name="connsiteX0" fmla="*/ 3977640 w 3993809"/>
              <a:gd name="connsiteY0" fmla="*/ 1167938 h 1561528"/>
              <a:gd name="connsiteX1" fmla="*/ 3894513 w 3993809"/>
              <a:gd name="connsiteY1" fmla="*/ 1558636 h 1561528"/>
              <a:gd name="connsiteX2" fmla="*/ 3162993 w 3993809"/>
              <a:gd name="connsiteY2" fmla="*/ 1342505 h 1561528"/>
              <a:gd name="connsiteX3" fmla="*/ 2590910 w 3993809"/>
              <a:gd name="connsiteY3" fmla="*/ 1280776 h 1561528"/>
              <a:gd name="connsiteX4" fmla="*/ 1735667 w 3993809"/>
              <a:gd name="connsiteY4" fmla="*/ 1063346 h 1561528"/>
              <a:gd name="connsiteX5" fmla="*/ 929465 w 3993809"/>
              <a:gd name="connsiteY5" fmla="*/ 989214 h 1561528"/>
              <a:gd name="connsiteX6" fmla="*/ 756459 w 3993809"/>
              <a:gd name="connsiteY6" fmla="*/ 698269 h 1561528"/>
              <a:gd name="connsiteX7" fmla="*/ 581891 w 3993809"/>
              <a:gd name="connsiteY7" fmla="*/ 569421 h 1561528"/>
              <a:gd name="connsiteX8" fmla="*/ 311728 w 3993809"/>
              <a:gd name="connsiteY8" fmla="*/ 419792 h 1561528"/>
              <a:gd name="connsiteX9" fmla="*/ 29095 w 3993809"/>
              <a:gd name="connsiteY9" fmla="*/ 112221 h 1561528"/>
              <a:gd name="connsiteX10" fmla="*/ 0 w 3993809"/>
              <a:gd name="connsiteY10" fmla="*/ 0 h 1561528"/>
              <a:gd name="connsiteX0" fmla="*/ 3894513 w 3894513"/>
              <a:gd name="connsiteY0" fmla="*/ 1558636 h 1561528"/>
              <a:gd name="connsiteX1" fmla="*/ 3162993 w 3894513"/>
              <a:gd name="connsiteY1" fmla="*/ 1342505 h 1561528"/>
              <a:gd name="connsiteX2" fmla="*/ 2590910 w 3894513"/>
              <a:gd name="connsiteY2" fmla="*/ 1280776 h 1561528"/>
              <a:gd name="connsiteX3" fmla="*/ 1735667 w 3894513"/>
              <a:gd name="connsiteY3" fmla="*/ 1063346 h 1561528"/>
              <a:gd name="connsiteX4" fmla="*/ 929465 w 3894513"/>
              <a:gd name="connsiteY4" fmla="*/ 989214 h 1561528"/>
              <a:gd name="connsiteX5" fmla="*/ 756459 w 3894513"/>
              <a:gd name="connsiteY5" fmla="*/ 698269 h 1561528"/>
              <a:gd name="connsiteX6" fmla="*/ 581891 w 3894513"/>
              <a:gd name="connsiteY6" fmla="*/ 569421 h 1561528"/>
              <a:gd name="connsiteX7" fmla="*/ 311728 w 3894513"/>
              <a:gd name="connsiteY7" fmla="*/ 419792 h 1561528"/>
              <a:gd name="connsiteX8" fmla="*/ 29095 w 3894513"/>
              <a:gd name="connsiteY8" fmla="*/ 112221 h 1561528"/>
              <a:gd name="connsiteX9" fmla="*/ 0 w 3894513"/>
              <a:gd name="connsiteY9" fmla="*/ 0 h 1561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94513" h="1561528">
                <a:moveTo>
                  <a:pt x="3894513" y="1558636"/>
                </a:moveTo>
                <a:cubicBezTo>
                  <a:pt x="3758739" y="1587731"/>
                  <a:pt x="3380260" y="1388815"/>
                  <a:pt x="3162993" y="1342505"/>
                </a:cubicBezTo>
                <a:cubicBezTo>
                  <a:pt x="2945726" y="1296195"/>
                  <a:pt x="2828798" y="1327302"/>
                  <a:pt x="2590910" y="1280776"/>
                </a:cubicBezTo>
                <a:cubicBezTo>
                  <a:pt x="2353022" y="1234250"/>
                  <a:pt x="2012575" y="1111940"/>
                  <a:pt x="1735667" y="1063346"/>
                </a:cubicBezTo>
                <a:cubicBezTo>
                  <a:pt x="1458759" y="1014752"/>
                  <a:pt x="1092666" y="1050060"/>
                  <a:pt x="929465" y="989214"/>
                </a:cubicBezTo>
                <a:cubicBezTo>
                  <a:pt x="766264" y="928368"/>
                  <a:pt x="814388" y="768234"/>
                  <a:pt x="756459" y="698269"/>
                </a:cubicBezTo>
                <a:cubicBezTo>
                  <a:pt x="698530" y="628304"/>
                  <a:pt x="656013" y="615834"/>
                  <a:pt x="581891" y="569421"/>
                </a:cubicBezTo>
                <a:cubicBezTo>
                  <a:pt x="507769" y="523008"/>
                  <a:pt x="403861" y="495992"/>
                  <a:pt x="311728" y="419792"/>
                </a:cubicBezTo>
                <a:cubicBezTo>
                  <a:pt x="219595" y="343592"/>
                  <a:pt x="81050" y="182186"/>
                  <a:pt x="29095" y="112221"/>
                </a:cubicBezTo>
                <a:cubicBezTo>
                  <a:pt x="-22860" y="42256"/>
                  <a:pt x="28402" y="6234"/>
                  <a:pt x="0" y="0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9A65B60-2BAD-749F-44C5-3E9F9A68FD4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7066514" y="1472335"/>
            <a:ext cx="288000" cy="28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357FB3A-814C-DCE8-B79E-AB7A10896E9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0836750" y="4281510"/>
            <a:ext cx="288000" cy="288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7117D3B-E948-1FF4-C834-58DB272335D6}"/>
              </a:ext>
            </a:extLst>
          </p:cNvPr>
          <p:cNvGrpSpPr/>
          <p:nvPr/>
        </p:nvGrpSpPr>
        <p:grpSpPr>
          <a:xfrm>
            <a:off x="5734085" y="1472335"/>
            <a:ext cx="1219217" cy="241980"/>
            <a:chOff x="5975985" y="1472335"/>
            <a:chExt cx="1219217" cy="2419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F15D76-BCDA-9A11-AD0D-6486A47BEFCE}"/>
                </a:ext>
              </a:extLst>
            </p:cNvPr>
            <p:cNvSpPr txBox="1"/>
            <p:nvPr/>
          </p:nvSpPr>
          <p:spPr>
            <a:xfrm>
              <a:off x="6336459" y="1472335"/>
              <a:ext cx="858743" cy="241980"/>
            </a:xfrm>
            <a:prstGeom prst="rect">
              <a:avLst/>
            </a:prstGeom>
            <a:solidFill>
              <a:srgbClr val="FFFFFF">
                <a:alpha val="25000"/>
              </a:srgbClr>
            </a:solidFill>
          </p:spPr>
          <p:txBody>
            <a:bodyPr wrap="none" lIns="72000" tIns="36000" rIns="72000" bIns="36000" rtlCol="0" anchor="ctr">
              <a:spAutoFit/>
            </a:bodyPr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GB" sz="1100" b="1" dirty="0">
                  <a:cs typeface="Arial" panose="020B0604020202020204" pitchFamily="34" charset="0"/>
                </a:rPr>
                <a:t>Port Klang</a:t>
              </a:r>
              <a:endParaRPr lang="da-DK" sz="1100" b="1" dirty="0" err="1">
                <a:cs typeface="Arial" panose="020B0604020202020204" pitchFamily="34" charset="0"/>
              </a:endParaRPr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2D74FCF5-F27C-71D2-C1FE-EB0213BB7FB6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>
              <a:off x="5975985" y="1472335"/>
              <a:ext cx="360474" cy="241200"/>
            </a:xfrm>
            <a:prstGeom prst="rect">
              <a:avLst/>
            </a:prstGeom>
          </p:spPr>
        </p:pic>
      </p:grpSp>
      <p:grpSp>
        <p:nvGrpSpPr>
          <p:cNvPr id="26" name="Group 20">
            <a:extLst>
              <a:ext uri="{FF2B5EF4-FFF2-40B4-BE49-F238E27FC236}">
                <a16:creationId xmlns:a16="http://schemas.microsoft.com/office/drawing/2014/main" id="{E8D22B03-8476-A547-8114-2C65574DFBDE}"/>
              </a:ext>
            </a:extLst>
          </p:cNvPr>
          <p:cNvGrpSpPr/>
          <p:nvPr/>
        </p:nvGrpSpPr>
        <p:grpSpPr>
          <a:xfrm>
            <a:off x="9613325" y="4327530"/>
            <a:ext cx="1110213" cy="241980"/>
            <a:chOff x="8841644" y="4855207"/>
            <a:chExt cx="1110213" cy="24198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D38561-25CA-2335-CC9B-F1704DC14D81}"/>
                </a:ext>
              </a:extLst>
            </p:cNvPr>
            <p:cNvSpPr txBox="1"/>
            <p:nvPr/>
          </p:nvSpPr>
          <p:spPr>
            <a:xfrm>
              <a:off x="9202118" y="4855207"/>
              <a:ext cx="749739" cy="241980"/>
            </a:xfrm>
            <a:prstGeom prst="rect">
              <a:avLst/>
            </a:prstGeom>
            <a:solidFill>
              <a:srgbClr val="FFFFFF">
                <a:alpha val="25000"/>
              </a:srgbClr>
            </a:solidFill>
          </p:spPr>
          <p:txBody>
            <a:bodyPr wrap="none" lIns="72000" tIns="36000" rIns="72000" bIns="36000" rtlCol="0" anchor="ctr">
              <a:spAutoFit/>
            </a:bodyPr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GB" sz="1100" b="1" dirty="0">
                  <a:cs typeface="Arial" panose="020B0604020202020204" pitchFamily="34" charset="0"/>
                </a:rPr>
                <a:t>Brisbane</a:t>
              </a:r>
              <a:endParaRPr lang="da-DK" sz="1100" b="1" dirty="0" err="1">
                <a:cs typeface="Arial" panose="020B0604020202020204" pitchFamily="34" charset="0"/>
              </a:endParaRPr>
            </a:p>
          </p:txBody>
        </p:sp>
        <p:pic>
          <p:nvPicPr>
            <p:cNvPr id="25" name="Graphic 22">
              <a:extLst>
                <a:ext uri="{FF2B5EF4-FFF2-40B4-BE49-F238E27FC236}">
                  <a16:creationId xmlns:a16="http://schemas.microsoft.com/office/drawing/2014/main" id="{54459442-5C25-4946-180C-EEDCB4901DD1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>
              <a:off x="8841644" y="4855207"/>
              <a:ext cx="360474" cy="241200"/>
            </a:xfrm>
            <a:prstGeom prst="rect">
              <a:avLst/>
            </a:prstGeom>
          </p:spPr>
        </p:pic>
      </p:grpSp>
      <p:grpSp>
        <p:nvGrpSpPr>
          <p:cNvPr id="29" name="Group 17">
            <a:extLst>
              <a:ext uri="{FF2B5EF4-FFF2-40B4-BE49-F238E27FC236}">
                <a16:creationId xmlns:a16="http://schemas.microsoft.com/office/drawing/2014/main" id="{1013826C-5C3B-FFFB-E752-A0825C44CDDD}"/>
              </a:ext>
            </a:extLst>
          </p:cNvPr>
          <p:cNvGrpSpPr/>
          <p:nvPr/>
        </p:nvGrpSpPr>
        <p:grpSpPr>
          <a:xfrm>
            <a:off x="10190683" y="2311501"/>
            <a:ext cx="810451" cy="241980"/>
            <a:chOff x="10432583" y="2311501"/>
            <a:chExt cx="810451" cy="241980"/>
          </a:xfrm>
        </p:grpSpPr>
        <p:pic>
          <p:nvPicPr>
            <p:cNvPr id="28" name="Graphic 19">
              <a:extLst>
                <a:ext uri="{FF2B5EF4-FFF2-40B4-BE49-F238E27FC236}">
                  <a16:creationId xmlns:a16="http://schemas.microsoft.com/office/drawing/2014/main" id="{2B2DDC75-EB06-4FA3-DDE2-624CEE928532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t="5392" b="5392"/>
            <a:stretch>
              <a:fillRect/>
            </a:stretch>
          </p:blipFill>
          <p:spPr>
            <a:xfrm>
              <a:off x="10432583" y="2311501"/>
              <a:ext cx="360474" cy="2412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57F765-0B0B-5C03-4F37-5CEC035E296F}"/>
                </a:ext>
              </a:extLst>
            </p:cNvPr>
            <p:cNvSpPr txBox="1"/>
            <p:nvPr/>
          </p:nvSpPr>
          <p:spPr>
            <a:xfrm>
              <a:off x="10793057" y="2311501"/>
              <a:ext cx="449977" cy="241980"/>
            </a:xfrm>
            <a:prstGeom prst="rect">
              <a:avLst/>
            </a:prstGeom>
            <a:solidFill>
              <a:srgbClr val="FFFFFF">
                <a:alpha val="25000"/>
              </a:srgbClr>
            </a:solidFill>
          </p:spPr>
          <p:txBody>
            <a:bodyPr wrap="none" lIns="72000" tIns="36000" rIns="72000" bIns="36000" rtlCol="0" anchor="ctr">
              <a:spAutoFit/>
            </a:bodyPr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GB" sz="1100" b="1" dirty="0">
                  <a:cs typeface="Arial" panose="020B0604020202020204" pitchFamily="34" charset="0"/>
                </a:rPr>
                <a:t>Lihir</a:t>
              </a:r>
              <a:endParaRPr lang="da-DK" sz="1100" b="1" dirty="0" err="1">
                <a:cs typeface="Arial" panose="020B0604020202020204" pitchFamily="34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B178DCB-0FF4-788D-235D-1B64FE77D5AA}"/>
              </a:ext>
            </a:extLst>
          </p:cNvPr>
          <p:cNvSpPr txBox="1"/>
          <p:nvPr/>
        </p:nvSpPr>
        <p:spPr>
          <a:xfrm>
            <a:off x="5652108" y="1709546"/>
            <a:ext cx="1400558" cy="241980"/>
          </a:xfrm>
          <a:prstGeom prst="rect">
            <a:avLst/>
          </a:prstGeom>
          <a:noFill/>
        </p:spPr>
        <p:txBody>
          <a:bodyPr wrap="none" lIns="72000" tIns="36000" rIns="72000" bIns="36000" rtlCol="0" anchor="ctr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1100" b="1" dirty="0">
                <a:solidFill>
                  <a:schemeClr val="tx2"/>
                </a:solidFill>
                <a:cs typeface="Arial" panose="020B0604020202020204" pitchFamily="34" charset="0"/>
              </a:rPr>
              <a:t>Consolidation Hub</a:t>
            </a:r>
            <a:endParaRPr lang="da-DK" sz="1100" b="1" dirty="0" err="1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7F846A-78FC-6C5F-E6C6-E998884E1971}"/>
              </a:ext>
            </a:extLst>
          </p:cNvPr>
          <p:cNvSpPr txBox="1"/>
          <p:nvPr/>
        </p:nvSpPr>
        <p:spPr>
          <a:xfrm>
            <a:off x="9543388" y="4590167"/>
            <a:ext cx="1400558" cy="241980"/>
          </a:xfrm>
          <a:prstGeom prst="rect">
            <a:avLst/>
          </a:prstGeom>
          <a:noFill/>
        </p:spPr>
        <p:txBody>
          <a:bodyPr wrap="none" lIns="72000" tIns="36000" rIns="72000" bIns="36000" rtlCol="0" anchor="ctr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1100" b="1" dirty="0">
                <a:solidFill>
                  <a:schemeClr val="tx2"/>
                </a:solidFill>
                <a:cs typeface="Arial" panose="020B0604020202020204" pitchFamily="34" charset="0"/>
              </a:rPr>
              <a:t>Consolidation Hub</a:t>
            </a:r>
            <a:endParaRPr lang="da-DK" sz="1100" b="1" dirty="0" err="1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FAF1C47-FCE7-0EA1-A4F5-9BEC924AFAE1}"/>
              </a:ext>
            </a:extLst>
          </p:cNvPr>
          <p:cNvSpPr/>
          <p:nvPr/>
        </p:nvSpPr>
        <p:spPr>
          <a:xfrm>
            <a:off x="11180357" y="2288101"/>
            <a:ext cx="288000" cy="28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da-DK" sz="1800" dirty="0" err="1">
              <a:solidFill>
                <a:schemeClr val="tx1"/>
              </a:solidFill>
            </a:endParaRPr>
          </a:p>
        </p:txBody>
      </p:sp>
      <p:grpSp>
        <p:nvGrpSpPr>
          <p:cNvPr id="584" name="Group 583">
            <a:extLst>
              <a:ext uri="{FF2B5EF4-FFF2-40B4-BE49-F238E27FC236}">
                <a16:creationId xmlns:a16="http://schemas.microsoft.com/office/drawing/2014/main" id="{0A2BE538-AC79-F5A6-EF3A-3F1491F5B854}"/>
              </a:ext>
            </a:extLst>
          </p:cNvPr>
          <p:cNvGrpSpPr/>
          <p:nvPr/>
        </p:nvGrpSpPr>
        <p:grpSpPr>
          <a:xfrm>
            <a:off x="720000" y="2915674"/>
            <a:ext cx="4212000" cy="360326"/>
            <a:chOff x="720000" y="2915674"/>
            <a:chExt cx="4212000" cy="36032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59B361-74D9-43EF-FCCA-6C2F3DF7F634}"/>
                </a:ext>
              </a:extLst>
            </p:cNvPr>
            <p:cNvSpPr/>
            <p:nvPr/>
          </p:nvSpPr>
          <p:spPr>
            <a:xfrm>
              <a:off x="1152000" y="2916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1000" b="1" kern="0" spc="10" dirty="0"/>
                <a:t>End-to-end solution for potential challenges </a:t>
              </a:r>
            </a:p>
          </p:txBody>
        </p:sp>
        <p:pic>
          <p:nvPicPr>
            <p:cNvPr id="577" name="Graphic 576">
              <a:extLst>
                <a:ext uri="{FF2B5EF4-FFF2-40B4-BE49-F238E27FC236}">
                  <a16:creationId xmlns:a16="http://schemas.microsoft.com/office/drawing/2014/main" id="{7AEEF90D-740C-99FC-6E6A-BFD6E86A377C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720000" y="2915674"/>
              <a:ext cx="360000" cy="360000"/>
            </a:xfrm>
            <a:prstGeom prst="rect">
              <a:avLst/>
            </a:prstGeom>
          </p:spPr>
        </p:pic>
      </p:grpSp>
      <p:grpSp>
        <p:nvGrpSpPr>
          <p:cNvPr id="585" name="Group 584">
            <a:extLst>
              <a:ext uri="{FF2B5EF4-FFF2-40B4-BE49-F238E27FC236}">
                <a16:creationId xmlns:a16="http://schemas.microsoft.com/office/drawing/2014/main" id="{33584DB2-435F-6E89-9A40-D31848F07818}"/>
              </a:ext>
            </a:extLst>
          </p:cNvPr>
          <p:cNvGrpSpPr/>
          <p:nvPr/>
        </p:nvGrpSpPr>
        <p:grpSpPr>
          <a:xfrm>
            <a:off x="720000" y="3384000"/>
            <a:ext cx="4212000" cy="360000"/>
            <a:chOff x="720000" y="3384000"/>
            <a:chExt cx="4212000" cy="3600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803F264-C761-5800-9119-421294F0FCAF}"/>
                </a:ext>
              </a:extLst>
            </p:cNvPr>
            <p:cNvSpPr/>
            <p:nvPr/>
          </p:nvSpPr>
          <p:spPr>
            <a:xfrm>
              <a:off x="1152000" y="3384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1000" b="1" kern="0" spc="10" dirty="0"/>
                <a:t>Schedule reliability and flexibility</a:t>
              </a:r>
            </a:p>
          </p:txBody>
        </p:sp>
        <p:pic>
          <p:nvPicPr>
            <p:cNvPr id="578" name="Graphic 577">
              <a:extLst>
                <a:ext uri="{FF2B5EF4-FFF2-40B4-BE49-F238E27FC236}">
                  <a16:creationId xmlns:a16="http://schemas.microsoft.com/office/drawing/2014/main" id="{359C8FE4-18E8-FBB3-23A4-41198A7A5F56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720000" y="3384000"/>
              <a:ext cx="360000" cy="360000"/>
            </a:xfrm>
            <a:prstGeom prst="rect">
              <a:avLst/>
            </a:prstGeom>
          </p:spPr>
        </p:pic>
      </p:grp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82976278-E73F-D011-4845-A5E87CE6AFDD}"/>
              </a:ext>
            </a:extLst>
          </p:cNvPr>
          <p:cNvGrpSpPr/>
          <p:nvPr/>
        </p:nvGrpSpPr>
        <p:grpSpPr>
          <a:xfrm>
            <a:off x="720000" y="3852000"/>
            <a:ext cx="4212000" cy="360000"/>
            <a:chOff x="720000" y="3852000"/>
            <a:chExt cx="4212000" cy="3600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6287AA9-D211-DBE6-A2CA-E5597FE1D6E6}"/>
                </a:ext>
              </a:extLst>
            </p:cNvPr>
            <p:cNvSpPr/>
            <p:nvPr/>
          </p:nvSpPr>
          <p:spPr>
            <a:xfrm>
              <a:off x="1152000" y="3852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1000" b="1" kern="0" spc="10" dirty="0"/>
                <a:t>Space guarantee and integrated services </a:t>
              </a:r>
            </a:p>
          </p:txBody>
        </p:sp>
        <p:pic>
          <p:nvPicPr>
            <p:cNvPr id="579" name="Graphic 578">
              <a:extLst>
                <a:ext uri="{FF2B5EF4-FFF2-40B4-BE49-F238E27FC236}">
                  <a16:creationId xmlns:a16="http://schemas.microsoft.com/office/drawing/2014/main" id="{40D0C85E-0E0B-8512-8376-1F82C9000283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720000" y="3852000"/>
              <a:ext cx="360000" cy="360000"/>
            </a:xfrm>
            <a:prstGeom prst="rect">
              <a:avLst/>
            </a:prstGeom>
          </p:spPr>
        </p:pic>
      </p:grp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112FF7D3-7B64-461A-3235-BFDDA59845FE}"/>
              </a:ext>
            </a:extLst>
          </p:cNvPr>
          <p:cNvGrpSpPr/>
          <p:nvPr/>
        </p:nvGrpSpPr>
        <p:grpSpPr>
          <a:xfrm>
            <a:off x="720000" y="5256000"/>
            <a:ext cx="4212000" cy="360000"/>
            <a:chOff x="720000" y="5256000"/>
            <a:chExt cx="4212000" cy="360000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F42643C-C0CE-2401-F72A-71F27A3D68AA}"/>
                </a:ext>
              </a:extLst>
            </p:cNvPr>
            <p:cNvSpPr/>
            <p:nvPr/>
          </p:nvSpPr>
          <p:spPr>
            <a:xfrm>
              <a:off x="1152000" y="5256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1000" b="1" kern="0" spc="10" dirty="0"/>
                <a:t>Blue Water dedicated project team </a:t>
              </a:r>
            </a:p>
          </p:txBody>
        </p:sp>
        <p:pic>
          <p:nvPicPr>
            <p:cNvPr id="580" name="Graphic 579">
              <a:extLst>
                <a:ext uri="{FF2B5EF4-FFF2-40B4-BE49-F238E27FC236}">
                  <a16:creationId xmlns:a16="http://schemas.microsoft.com/office/drawing/2014/main" id="{B06597B6-298E-0868-6915-32D936D9B7EB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720000" y="5256000"/>
              <a:ext cx="360000" cy="360000"/>
            </a:xfrm>
            <a:prstGeom prst="rect">
              <a:avLst/>
            </a:prstGeom>
          </p:spPr>
        </p:pic>
      </p:grpSp>
      <p:grpSp>
        <p:nvGrpSpPr>
          <p:cNvPr id="587" name="Group 586">
            <a:extLst>
              <a:ext uri="{FF2B5EF4-FFF2-40B4-BE49-F238E27FC236}">
                <a16:creationId xmlns:a16="http://schemas.microsoft.com/office/drawing/2014/main" id="{92E7B5F4-5A03-0D63-780E-50FE61FA7507}"/>
              </a:ext>
            </a:extLst>
          </p:cNvPr>
          <p:cNvGrpSpPr/>
          <p:nvPr/>
        </p:nvGrpSpPr>
        <p:grpSpPr>
          <a:xfrm>
            <a:off x="720000" y="4320000"/>
            <a:ext cx="4212000" cy="360000"/>
            <a:chOff x="720000" y="4320000"/>
            <a:chExt cx="4212000" cy="36000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2A1E7FF-4CDE-8CF9-A0AD-F4042EE7D629}"/>
                </a:ext>
              </a:extLst>
            </p:cNvPr>
            <p:cNvSpPr/>
            <p:nvPr/>
          </p:nvSpPr>
          <p:spPr>
            <a:xfrm>
              <a:off x="1152000" y="4320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1000" b="1" kern="0" spc="10" dirty="0"/>
                <a:t>Solution for risk mitigation and current market challenges </a:t>
              </a:r>
            </a:p>
          </p:txBody>
        </p:sp>
        <p:pic>
          <p:nvPicPr>
            <p:cNvPr id="581" name="Graphic 580">
              <a:extLst>
                <a:ext uri="{FF2B5EF4-FFF2-40B4-BE49-F238E27FC236}">
                  <a16:creationId xmlns:a16="http://schemas.microsoft.com/office/drawing/2014/main" id="{17761FD9-16ED-8EE5-0DC6-14093BAF5D28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720000" y="4320000"/>
              <a:ext cx="360000" cy="360000"/>
            </a:xfrm>
            <a:prstGeom prst="rect">
              <a:avLst/>
            </a:prstGeom>
          </p:spPr>
        </p:pic>
      </p:grpSp>
      <p:grpSp>
        <p:nvGrpSpPr>
          <p:cNvPr id="588" name="Group 587">
            <a:extLst>
              <a:ext uri="{FF2B5EF4-FFF2-40B4-BE49-F238E27FC236}">
                <a16:creationId xmlns:a16="http://schemas.microsoft.com/office/drawing/2014/main" id="{13E921E0-E29C-1DC8-E08F-1F2BC67936DD}"/>
              </a:ext>
            </a:extLst>
          </p:cNvPr>
          <p:cNvGrpSpPr/>
          <p:nvPr/>
        </p:nvGrpSpPr>
        <p:grpSpPr>
          <a:xfrm>
            <a:off x="720000" y="4788000"/>
            <a:ext cx="4212000" cy="360000"/>
            <a:chOff x="720000" y="4788000"/>
            <a:chExt cx="4212000" cy="360000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C102C28-4165-93CB-2851-0EE51023ADB3}"/>
                </a:ext>
              </a:extLst>
            </p:cNvPr>
            <p:cNvSpPr/>
            <p:nvPr/>
          </p:nvSpPr>
          <p:spPr>
            <a:xfrm>
              <a:off x="1152000" y="4788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1000" b="1" kern="0" spc="10" dirty="0"/>
                <a:t>Container management and equipment availability </a:t>
              </a:r>
            </a:p>
          </p:txBody>
        </p:sp>
        <p:pic>
          <p:nvPicPr>
            <p:cNvPr id="582" name="Graphic 581">
              <a:extLst>
                <a:ext uri="{FF2B5EF4-FFF2-40B4-BE49-F238E27FC236}">
                  <a16:creationId xmlns:a16="http://schemas.microsoft.com/office/drawing/2014/main" id="{35ADC572-D4D5-5B08-67E2-850B6A30430B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720000" y="4788000"/>
              <a:ext cx="360000" cy="360000"/>
            </a:xfrm>
            <a:prstGeom prst="rect">
              <a:avLst/>
            </a:prstGeom>
          </p:spPr>
        </p:pic>
      </p:grpSp>
      <p:grpSp>
        <p:nvGrpSpPr>
          <p:cNvPr id="590" name="Group 589">
            <a:extLst>
              <a:ext uri="{FF2B5EF4-FFF2-40B4-BE49-F238E27FC236}">
                <a16:creationId xmlns:a16="http://schemas.microsoft.com/office/drawing/2014/main" id="{659AD586-7C21-4EA9-7914-ABFBAA53A58D}"/>
              </a:ext>
            </a:extLst>
          </p:cNvPr>
          <p:cNvGrpSpPr/>
          <p:nvPr/>
        </p:nvGrpSpPr>
        <p:grpSpPr>
          <a:xfrm>
            <a:off x="720000" y="5724000"/>
            <a:ext cx="4212000" cy="360000"/>
            <a:chOff x="720000" y="5724000"/>
            <a:chExt cx="4212000" cy="360000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EC1430C-F680-D555-2AC4-0EF8FB4CEB69}"/>
                </a:ext>
              </a:extLst>
            </p:cNvPr>
            <p:cNvSpPr/>
            <p:nvPr/>
          </p:nvSpPr>
          <p:spPr>
            <a:xfrm>
              <a:off x="1152000" y="5724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r>
                <a:rPr lang="en-US" sz="1000" b="1" dirty="0"/>
                <a:t>100% Dedicated vessels to suit your requirements</a:t>
              </a:r>
            </a:p>
          </p:txBody>
        </p:sp>
        <p:pic>
          <p:nvPicPr>
            <p:cNvPr id="583" name="Graphic 582">
              <a:extLst>
                <a:ext uri="{FF2B5EF4-FFF2-40B4-BE49-F238E27FC236}">
                  <a16:creationId xmlns:a16="http://schemas.microsoft.com/office/drawing/2014/main" id="{19803FAD-C078-ACE5-C875-9E8B5E1E5B5B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720000" y="5724000"/>
              <a:ext cx="360000" cy="360000"/>
            </a:xfrm>
            <a:prstGeom prst="rect">
              <a:avLst/>
            </a:prstGeom>
          </p:spPr>
        </p:pic>
      </p:grpSp>
      <p:sp>
        <p:nvSpPr>
          <p:cNvPr id="594" name="Rectangle 593">
            <a:extLst>
              <a:ext uri="{FF2B5EF4-FFF2-40B4-BE49-F238E27FC236}">
                <a16:creationId xmlns:a16="http://schemas.microsoft.com/office/drawing/2014/main" id="{26C9F9ED-CB0E-24E0-7927-39834F790DDE}"/>
              </a:ext>
            </a:extLst>
          </p:cNvPr>
          <p:cNvSpPr/>
          <p:nvPr/>
        </p:nvSpPr>
        <p:spPr>
          <a:xfrm>
            <a:off x="5148000" y="3744000"/>
            <a:ext cx="2520000" cy="1332000"/>
          </a:xfrm>
          <a:prstGeom prst="rect">
            <a:avLst/>
          </a:prstGeom>
          <a:solidFill>
            <a:schemeClr val="bg1"/>
          </a:solidFill>
          <a:ln w="12700" cmpd="sng">
            <a:noFill/>
            <a:prstDash val="sysDot"/>
            <a:round/>
            <a:headEnd/>
            <a:tailEnd/>
          </a:ln>
          <a:effectLst/>
        </p:spPr>
        <p:txBody>
          <a:bodyPr lIns="108000" tIns="108000" rIns="108000" bIns="108000" anchor="t" anchorCtr="0"/>
          <a:lstStyle/>
          <a:p>
            <a:pPr fontAlgn="base">
              <a:spcBef>
                <a:spcPct val="0"/>
              </a:spcBef>
              <a:spcAft>
                <a:spcPts val="200"/>
              </a:spcAft>
            </a:pPr>
            <a:r>
              <a:rPr lang="en-AU" sz="1400" b="1" kern="0" spc="10" dirty="0"/>
              <a:t>Shipping Services for</a:t>
            </a:r>
          </a:p>
          <a:p>
            <a:pPr marL="144000" indent="-144000"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Font typeface="Arial" panose="020B0604020202020204" pitchFamily="34" charset="0"/>
              <a:buChar char="›"/>
            </a:pPr>
            <a:r>
              <a:rPr lang="en-AU" sz="1400" kern="0" spc="10" dirty="0"/>
              <a:t>Containers</a:t>
            </a:r>
          </a:p>
          <a:p>
            <a:pPr marL="144000" indent="-144000"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Font typeface="Arial" panose="020B0604020202020204" pitchFamily="34" charset="0"/>
              <a:buChar char="›"/>
            </a:pPr>
            <a:r>
              <a:rPr lang="en-AU" sz="1400" kern="0" spc="10" dirty="0"/>
              <a:t>Break-Bulk</a:t>
            </a:r>
          </a:p>
          <a:p>
            <a:pPr marL="144000" indent="-144000"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Font typeface="Arial" panose="020B0604020202020204" pitchFamily="34" charset="0"/>
              <a:buChar char="›"/>
            </a:pPr>
            <a:r>
              <a:rPr lang="en-AU" sz="1400" kern="0" spc="10" dirty="0"/>
              <a:t>Project Cargo</a:t>
            </a:r>
          </a:p>
          <a:p>
            <a:pPr marL="144000" indent="-144000"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Font typeface="Arial" panose="020B0604020202020204" pitchFamily="34" charset="0"/>
              <a:buChar char="›"/>
            </a:pPr>
            <a:r>
              <a:rPr lang="en-AU" sz="1400" kern="0" spc="10" dirty="0"/>
              <a:t>Out-of-Gauge</a:t>
            </a:r>
          </a:p>
        </p:txBody>
      </p:sp>
      <p:sp>
        <p:nvSpPr>
          <p:cNvPr id="595" name="Rectangle 594">
            <a:extLst>
              <a:ext uri="{FF2B5EF4-FFF2-40B4-BE49-F238E27FC236}">
                <a16:creationId xmlns:a16="http://schemas.microsoft.com/office/drawing/2014/main" id="{3214751D-F6EC-9084-0FBC-D741F74504D0}"/>
              </a:ext>
            </a:extLst>
          </p:cNvPr>
          <p:cNvSpPr/>
          <p:nvPr/>
        </p:nvSpPr>
        <p:spPr>
          <a:xfrm>
            <a:off x="5148000" y="5182984"/>
            <a:ext cx="2520039" cy="900000"/>
          </a:xfrm>
          <a:prstGeom prst="rect">
            <a:avLst/>
          </a:prstGeom>
          <a:solidFill>
            <a:schemeClr val="tx2"/>
          </a:solidFill>
          <a:ln w="12700" cmpd="sng">
            <a:noFill/>
            <a:prstDash val="sysDot"/>
            <a:round/>
            <a:headEnd/>
            <a:tailEnd/>
          </a:ln>
          <a:effectLst/>
        </p:spPr>
        <p:txBody>
          <a:bodyPr lIns="108000" tIns="108000" rIns="108000" bIns="108000" anchor="t" anchorCtr="0"/>
          <a:lstStyle/>
          <a:p>
            <a:pPr fontAlgn="base">
              <a:spcBef>
                <a:spcPct val="0"/>
              </a:spcBef>
              <a:spcAft>
                <a:spcPts val="200"/>
              </a:spcAft>
            </a:pPr>
            <a:r>
              <a:rPr lang="en-AU" sz="1400" b="1" kern="0" spc="10" dirty="0">
                <a:solidFill>
                  <a:schemeClr val="bg1"/>
                </a:solidFill>
              </a:rPr>
              <a:t>Additional service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</a:pPr>
            <a:r>
              <a:rPr lang="en-AU" sz="1400" kern="0" spc="10" dirty="0">
                <a:solidFill>
                  <a:schemeClr val="bg1"/>
                </a:solidFill>
              </a:rPr>
              <a:t>Port Klang – Lihir – Brisbane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</a:pPr>
            <a:r>
              <a:rPr lang="en-AU" sz="1400" kern="0" spc="10" dirty="0">
                <a:solidFill>
                  <a:schemeClr val="bg1"/>
                </a:solidFill>
              </a:rPr>
              <a:t>20 day frequency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1801472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750"/>
                            </p:stCondLst>
                            <p:childTnLst>
                              <p:par>
                                <p:cTn id="47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635" descr="A picture containing text&#10;&#10;Description automatically generated">
            <a:extLst>
              <a:ext uri="{FF2B5EF4-FFF2-40B4-BE49-F238E27FC236}">
                <a16:creationId xmlns:a16="http://schemas.microsoft.com/office/drawing/2014/main" id="{658B80B5-EF14-1CBE-534A-A0BF00D068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48" t="14906" r="2706" b="16160"/>
          <a:stretch/>
        </p:blipFill>
        <p:spPr>
          <a:xfrm>
            <a:off x="7596000" y="1403350"/>
            <a:ext cx="4104957" cy="5221288"/>
          </a:xfrm>
          <a:custGeom>
            <a:avLst/>
            <a:gdLst>
              <a:gd name="connsiteX0" fmla="*/ 0 w 8784000"/>
              <a:gd name="connsiteY0" fmla="*/ 0 h 4788000"/>
              <a:gd name="connsiteX1" fmla="*/ 8172000 w 8784000"/>
              <a:gd name="connsiteY1" fmla="*/ 0 h 4788000"/>
              <a:gd name="connsiteX2" fmla="*/ 8208000 w 8784000"/>
              <a:gd name="connsiteY2" fmla="*/ 0 h 4788000"/>
              <a:gd name="connsiteX3" fmla="*/ 8211600 w 8784000"/>
              <a:gd name="connsiteY3" fmla="*/ 0 h 4788000"/>
              <a:gd name="connsiteX4" fmla="*/ 8211600 w 8784000"/>
              <a:gd name="connsiteY4" fmla="*/ 464400 h 4788000"/>
              <a:gd name="connsiteX5" fmla="*/ 8783999 w 8784000"/>
              <a:gd name="connsiteY5" fmla="*/ 464400 h 4788000"/>
              <a:gd name="connsiteX6" fmla="*/ 8783999 w 8784000"/>
              <a:gd name="connsiteY6" fmla="*/ 468000 h 4788000"/>
              <a:gd name="connsiteX7" fmla="*/ 8784000 w 8784000"/>
              <a:gd name="connsiteY7" fmla="*/ 468000 h 4788000"/>
              <a:gd name="connsiteX8" fmla="*/ 8784000 w 8784000"/>
              <a:gd name="connsiteY8" fmla="*/ 4788000 h 4788000"/>
              <a:gd name="connsiteX9" fmla="*/ 0 w 8784000"/>
              <a:gd name="connsiteY9" fmla="*/ 4788000 h 4788000"/>
              <a:gd name="connsiteX0" fmla="*/ 0 w 8792550"/>
              <a:gd name="connsiteY0" fmla="*/ 0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0 h 4788000"/>
              <a:gd name="connsiteX4" fmla="*/ 8211600 w 8792550"/>
              <a:gd name="connsiteY4" fmla="*/ 464400 h 4788000"/>
              <a:gd name="connsiteX5" fmla="*/ 8783999 w 8792550"/>
              <a:gd name="connsiteY5" fmla="*/ 464400 h 4788000"/>
              <a:gd name="connsiteX6" fmla="*/ 8783999 w 8792550"/>
              <a:gd name="connsiteY6" fmla="*/ 468000 h 4788000"/>
              <a:gd name="connsiteX7" fmla="*/ 8784000 w 8792550"/>
              <a:gd name="connsiteY7" fmla="*/ 468000 h 4788000"/>
              <a:gd name="connsiteX8" fmla="*/ 8792550 w 8792550"/>
              <a:gd name="connsiteY8" fmla="*/ 886800 h 4788000"/>
              <a:gd name="connsiteX9" fmla="*/ 8784000 w 8792550"/>
              <a:gd name="connsiteY9" fmla="*/ 4788000 h 4788000"/>
              <a:gd name="connsiteX10" fmla="*/ 0 w 8792550"/>
              <a:gd name="connsiteY10" fmla="*/ 4788000 h 4788000"/>
              <a:gd name="connsiteX11" fmla="*/ 0 w 8792550"/>
              <a:gd name="connsiteY11" fmla="*/ 0 h 4788000"/>
              <a:gd name="connsiteX0" fmla="*/ 0 w 8792550"/>
              <a:gd name="connsiteY0" fmla="*/ 0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0 h 4788000"/>
              <a:gd name="connsiteX4" fmla="*/ 8211600 w 8792550"/>
              <a:gd name="connsiteY4" fmla="*/ 464400 h 4788000"/>
              <a:gd name="connsiteX5" fmla="*/ 8783999 w 8792550"/>
              <a:gd name="connsiteY5" fmla="*/ 464400 h 4788000"/>
              <a:gd name="connsiteX6" fmla="*/ 8783999 w 8792550"/>
              <a:gd name="connsiteY6" fmla="*/ 468000 h 4788000"/>
              <a:gd name="connsiteX7" fmla="*/ 8784000 w 8792550"/>
              <a:gd name="connsiteY7" fmla="*/ 468000 h 4788000"/>
              <a:gd name="connsiteX8" fmla="*/ 8792550 w 8792550"/>
              <a:gd name="connsiteY8" fmla="*/ 886800 h 4788000"/>
              <a:gd name="connsiteX9" fmla="*/ 8784000 w 8792550"/>
              <a:gd name="connsiteY9" fmla="*/ 4788000 h 4788000"/>
              <a:gd name="connsiteX10" fmla="*/ 0 w 8792550"/>
              <a:gd name="connsiteY10" fmla="*/ 4788000 h 4788000"/>
              <a:gd name="connsiteX11" fmla="*/ 975 w 8792550"/>
              <a:gd name="connsiteY11" fmla="*/ 877275 h 4788000"/>
              <a:gd name="connsiteX12" fmla="*/ 0 w 8792550"/>
              <a:gd name="connsiteY12" fmla="*/ 0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0 h 4788000"/>
              <a:gd name="connsiteX4" fmla="*/ 8211600 w 8792550"/>
              <a:gd name="connsiteY4" fmla="*/ 464400 h 4788000"/>
              <a:gd name="connsiteX5" fmla="*/ 8783999 w 8792550"/>
              <a:gd name="connsiteY5" fmla="*/ 464400 h 4788000"/>
              <a:gd name="connsiteX6" fmla="*/ 8783999 w 8792550"/>
              <a:gd name="connsiteY6" fmla="*/ 468000 h 4788000"/>
              <a:gd name="connsiteX7" fmla="*/ 8784000 w 8792550"/>
              <a:gd name="connsiteY7" fmla="*/ 468000 h 4788000"/>
              <a:gd name="connsiteX8" fmla="*/ 8792550 w 8792550"/>
              <a:gd name="connsiteY8" fmla="*/ 886800 h 4788000"/>
              <a:gd name="connsiteX9" fmla="*/ 8784000 w 8792550"/>
              <a:gd name="connsiteY9" fmla="*/ 4788000 h 4788000"/>
              <a:gd name="connsiteX10" fmla="*/ 0 w 8792550"/>
              <a:gd name="connsiteY10" fmla="*/ 4788000 h 4788000"/>
              <a:gd name="connsiteX11" fmla="*/ 975 w 8792550"/>
              <a:gd name="connsiteY11" fmla="*/ 877275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0 h 4788000"/>
              <a:gd name="connsiteX4" fmla="*/ 8211600 w 8792550"/>
              <a:gd name="connsiteY4" fmla="*/ 464400 h 4788000"/>
              <a:gd name="connsiteX5" fmla="*/ 8783999 w 8792550"/>
              <a:gd name="connsiteY5" fmla="*/ 464400 h 4788000"/>
              <a:gd name="connsiteX6" fmla="*/ 8783999 w 8792550"/>
              <a:gd name="connsiteY6" fmla="*/ 468000 h 4788000"/>
              <a:gd name="connsiteX7" fmla="*/ 8792550 w 8792550"/>
              <a:gd name="connsiteY7" fmla="*/ 886800 h 4788000"/>
              <a:gd name="connsiteX8" fmla="*/ 8784000 w 8792550"/>
              <a:gd name="connsiteY8" fmla="*/ 4788000 h 4788000"/>
              <a:gd name="connsiteX9" fmla="*/ 0 w 8792550"/>
              <a:gd name="connsiteY9" fmla="*/ 4788000 h 4788000"/>
              <a:gd name="connsiteX10" fmla="*/ 975 w 8792550"/>
              <a:gd name="connsiteY10" fmla="*/ 877275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0 h 4788000"/>
              <a:gd name="connsiteX4" fmla="*/ 8211600 w 8792550"/>
              <a:gd name="connsiteY4" fmla="*/ 464400 h 4788000"/>
              <a:gd name="connsiteX5" fmla="*/ 8783999 w 8792550"/>
              <a:gd name="connsiteY5" fmla="*/ 464400 h 4788000"/>
              <a:gd name="connsiteX6" fmla="*/ 8792550 w 8792550"/>
              <a:gd name="connsiteY6" fmla="*/ 886800 h 4788000"/>
              <a:gd name="connsiteX7" fmla="*/ 8784000 w 8792550"/>
              <a:gd name="connsiteY7" fmla="*/ 4788000 h 4788000"/>
              <a:gd name="connsiteX8" fmla="*/ 0 w 8792550"/>
              <a:gd name="connsiteY8" fmla="*/ 4788000 h 4788000"/>
              <a:gd name="connsiteX9" fmla="*/ 975 w 8792550"/>
              <a:gd name="connsiteY9" fmla="*/ 877275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211600 w 8792550"/>
              <a:gd name="connsiteY3" fmla="*/ 464400 h 4788000"/>
              <a:gd name="connsiteX4" fmla="*/ 8783999 w 8792550"/>
              <a:gd name="connsiteY4" fmla="*/ 464400 h 4788000"/>
              <a:gd name="connsiteX5" fmla="*/ 8792550 w 8792550"/>
              <a:gd name="connsiteY5" fmla="*/ 886800 h 4788000"/>
              <a:gd name="connsiteX6" fmla="*/ 8784000 w 8792550"/>
              <a:gd name="connsiteY6" fmla="*/ 4788000 h 4788000"/>
              <a:gd name="connsiteX7" fmla="*/ 0 w 8792550"/>
              <a:gd name="connsiteY7" fmla="*/ 4788000 h 4788000"/>
              <a:gd name="connsiteX8" fmla="*/ 975 w 8792550"/>
              <a:gd name="connsiteY8" fmla="*/ 877275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208000 w 8792550"/>
              <a:gd name="connsiteY2" fmla="*/ 0 h 4788000"/>
              <a:gd name="connsiteX3" fmla="*/ 8783999 w 8792550"/>
              <a:gd name="connsiteY3" fmla="*/ 464400 h 4788000"/>
              <a:gd name="connsiteX4" fmla="*/ 8792550 w 8792550"/>
              <a:gd name="connsiteY4" fmla="*/ 886800 h 4788000"/>
              <a:gd name="connsiteX5" fmla="*/ 8784000 w 8792550"/>
              <a:gd name="connsiteY5" fmla="*/ 4788000 h 4788000"/>
              <a:gd name="connsiteX6" fmla="*/ 0 w 8792550"/>
              <a:gd name="connsiteY6" fmla="*/ 4788000 h 4788000"/>
              <a:gd name="connsiteX7" fmla="*/ 975 w 8792550"/>
              <a:gd name="connsiteY7" fmla="*/ 877275 h 4788000"/>
              <a:gd name="connsiteX0" fmla="*/ 975 w 8792550"/>
              <a:gd name="connsiteY0" fmla="*/ 877275 h 4788000"/>
              <a:gd name="connsiteX1" fmla="*/ 8172000 w 8792550"/>
              <a:gd name="connsiteY1" fmla="*/ 0 h 4788000"/>
              <a:gd name="connsiteX2" fmla="*/ 8783999 w 8792550"/>
              <a:gd name="connsiteY2" fmla="*/ 464400 h 4788000"/>
              <a:gd name="connsiteX3" fmla="*/ 8792550 w 8792550"/>
              <a:gd name="connsiteY3" fmla="*/ 886800 h 4788000"/>
              <a:gd name="connsiteX4" fmla="*/ 8784000 w 8792550"/>
              <a:gd name="connsiteY4" fmla="*/ 4788000 h 4788000"/>
              <a:gd name="connsiteX5" fmla="*/ 0 w 8792550"/>
              <a:gd name="connsiteY5" fmla="*/ 4788000 h 4788000"/>
              <a:gd name="connsiteX6" fmla="*/ 975 w 8792550"/>
              <a:gd name="connsiteY6" fmla="*/ 877275 h 4788000"/>
              <a:gd name="connsiteX0" fmla="*/ 975 w 8792550"/>
              <a:gd name="connsiteY0" fmla="*/ 412875 h 4323600"/>
              <a:gd name="connsiteX1" fmla="*/ 8783999 w 8792550"/>
              <a:gd name="connsiteY1" fmla="*/ 0 h 4323600"/>
              <a:gd name="connsiteX2" fmla="*/ 8792550 w 8792550"/>
              <a:gd name="connsiteY2" fmla="*/ 422400 h 4323600"/>
              <a:gd name="connsiteX3" fmla="*/ 8784000 w 8792550"/>
              <a:gd name="connsiteY3" fmla="*/ 4323600 h 4323600"/>
              <a:gd name="connsiteX4" fmla="*/ 0 w 8792550"/>
              <a:gd name="connsiteY4" fmla="*/ 4323600 h 4323600"/>
              <a:gd name="connsiteX5" fmla="*/ 975 w 8792550"/>
              <a:gd name="connsiteY5" fmla="*/ 412875 h 4323600"/>
              <a:gd name="connsiteX0" fmla="*/ 975 w 8792550"/>
              <a:gd name="connsiteY0" fmla="*/ 0 h 3910725"/>
              <a:gd name="connsiteX1" fmla="*/ 8792550 w 8792550"/>
              <a:gd name="connsiteY1" fmla="*/ 9525 h 3910725"/>
              <a:gd name="connsiteX2" fmla="*/ 8784000 w 8792550"/>
              <a:gd name="connsiteY2" fmla="*/ 3910725 h 3910725"/>
              <a:gd name="connsiteX3" fmla="*/ 0 w 8792550"/>
              <a:gd name="connsiteY3" fmla="*/ 3910725 h 3910725"/>
              <a:gd name="connsiteX4" fmla="*/ 975 w 8792550"/>
              <a:gd name="connsiteY4" fmla="*/ 0 h 391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92550" h="3910725">
                <a:moveTo>
                  <a:pt x="975" y="0"/>
                </a:moveTo>
                <a:lnTo>
                  <a:pt x="8792550" y="9525"/>
                </a:lnTo>
                <a:lnTo>
                  <a:pt x="8784000" y="3910725"/>
                </a:lnTo>
                <a:lnTo>
                  <a:pt x="0" y="3910725"/>
                </a:lnTo>
                <a:lnTo>
                  <a:pt x="975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7CF65-A27A-626E-546B-4B68AE27C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Dedicated Shipping Services</a:t>
            </a:r>
            <a:endParaRPr lang="da-DK" dirty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A72CF2FB-F2D7-F563-A0A4-BEC9120795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296001"/>
            <a:ext cx="12192000" cy="5562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da-DK" sz="1800" dirty="0" err="1">
              <a:solidFill>
                <a:schemeClr val="tx1"/>
              </a:solidFill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3E8D93B-93A2-5042-110C-171C202987A4}"/>
              </a:ext>
            </a:extLst>
          </p:cNvPr>
          <p:cNvSpPr txBox="1">
            <a:spLocks/>
          </p:cNvSpPr>
          <p:nvPr/>
        </p:nvSpPr>
        <p:spPr>
          <a:xfrm>
            <a:off x="719997" y="1403349"/>
            <a:ext cx="4608000" cy="6043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39994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82400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723600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◦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964800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▪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206000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 lang="en-GB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206000" indent="-239994" algn="l" defTabSz="121917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▫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80400" indent="-239994" algn="l" defTabSz="121917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0400" indent="-239994" algn="l" defTabSz="121917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80400" indent="-239994" algn="l" defTabSz="121917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accent4"/>
                </a:solidFill>
                <a:latin typeface="+mj-lt"/>
                <a:cs typeface="Arial"/>
              </a:rPr>
              <a:t>Kumul Services </a:t>
            </a:r>
            <a:br>
              <a:rPr lang="en-GB" dirty="0">
                <a:solidFill>
                  <a:schemeClr val="accent4"/>
                </a:solidFill>
                <a:latin typeface="+mj-lt"/>
                <a:cs typeface="Arial"/>
              </a:rPr>
            </a:br>
            <a:r>
              <a:rPr lang="en-GB" dirty="0">
                <a:solidFill>
                  <a:schemeClr val="accent4"/>
                </a:solidFill>
                <a:latin typeface="+mj-lt"/>
                <a:cs typeface="Arial"/>
              </a:rPr>
              <a:t>– North Asia Cargo Solution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7A285A8-D818-54A7-6397-B1CD3DFD28B3}"/>
              </a:ext>
            </a:extLst>
          </p:cNvPr>
          <p:cNvSpPr>
            <a:spLocks/>
          </p:cNvSpPr>
          <p:nvPr/>
        </p:nvSpPr>
        <p:spPr>
          <a:xfrm>
            <a:off x="10933549" y="5331981"/>
            <a:ext cx="486611" cy="345664"/>
          </a:xfrm>
          <a:custGeom>
            <a:avLst/>
            <a:gdLst>
              <a:gd name="connsiteX0" fmla="*/ 3857106 w 4210673"/>
              <a:gd name="connsiteY0" fmla="*/ 2672541 h 2672541"/>
              <a:gd name="connsiteX1" fmla="*/ 4210397 w 4210673"/>
              <a:gd name="connsiteY1" fmla="*/ 777240 h 2672541"/>
              <a:gd name="connsiteX2" fmla="*/ 3807229 w 4210673"/>
              <a:gd name="connsiteY2" fmla="*/ 901930 h 2672541"/>
              <a:gd name="connsiteX3" fmla="*/ 3977640 w 4210673"/>
              <a:gd name="connsiteY3" fmla="*/ 1167938 h 2672541"/>
              <a:gd name="connsiteX4" fmla="*/ 4085706 w 4210673"/>
              <a:gd name="connsiteY4" fmla="*/ 1400694 h 2672541"/>
              <a:gd name="connsiteX5" fmla="*/ 3894513 w 4210673"/>
              <a:gd name="connsiteY5" fmla="*/ 1558636 h 2672541"/>
              <a:gd name="connsiteX6" fmla="*/ 3162993 w 4210673"/>
              <a:gd name="connsiteY6" fmla="*/ 1342505 h 2672541"/>
              <a:gd name="connsiteX7" fmla="*/ 2639291 w 4210673"/>
              <a:gd name="connsiteY7" fmla="*/ 1246909 h 2672541"/>
              <a:gd name="connsiteX8" fmla="*/ 1600200 w 4210673"/>
              <a:gd name="connsiteY8" fmla="*/ 1068185 h 2672541"/>
              <a:gd name="connsiteX9" fmla="*/ 852055 w 4210673"/>
              <a:gd name="connsiteY9" fmla="*/ 989214 h 2672541"/>
              <a:gd name="connsiteX10" fmla="*/ 756459 w 4210673"/>
              <a:gd name="connsiteY10" fmla="*/ 698269 h 2672541"/>
              <a:gd name="connsiteX11" fmla="*/ 581891 w 4210673"/>
              <a:gd name="connsiteY11" fmla="*/ 569421 h 2672541"/>
              <a:gd name="connsiteX12" fmla="*/ 311728 w 4210673"/>
              <a:gd name="connsiteY12" fmla="*/ 419792 h 2672541"/>
              <a:gd name="connsiteX13" fmla="*/ 29095 w 4210673"/>
              <a:gd name="connsiteY13" fmla="*/ 112221 h 2672541"/>
              <a:gd name="connsiteX14" fmla="*/ 0 w 4210673"/>
              <a:gd name="connsiteY14" fmla="*/ 0 h 2672541"/>
              <a:gd name="connsiteX0" fmla="*/ 3857106 w 4217466"/>
              <a:gd name="connsiteY0" fmla="*/ 2672541 h 2672541"/>
              <a:gd name="connsiteX1" fmla="*/ 4210397 w 4217466"/>
              <a:gd name="connsiteY1" fmla="*/ 777240 h 2672541"/>
              <a:gd name="connsiteX2" fmla="*/ 3807229 w 4217466"/>
              <a:gd name="connsiteY2" fmla="*/ 901930 h 2672541"/>
              <a:gd name="connsiteX3" fmla="*/ 3977640 w 4217466"/>
              <a:gd name="connsiteY3" fmla="*/ 1167938 h 2672541"/>
              <a:gd name="connsiteX4" fmla="*/ 4085706 w 4217466"/>
              <a:gd name="connsiteY4" fmla="*/ 1400694 h 2672541"/>
              <a:gd name="connsiteX5" fmla="*/ 3894513 w 4217466"/>
              <a:gd name="connsiteY5" fmla="*/ 1558636 h 2672541"/>
              <a:gd name="connsiteX6" fmla="*/ 3162993 w 4217466"/>
              <a:gd name="connsiteY6" fmla="*/ 1342505 h 2672541"/>
              <a:gd name="connsiteX7" fmla="*/ 2639291 w 4217466"/>
              <a:gd name="connsiteY7" fmla="*/ 1246909 h 2672541"/>
              <a:gd name="connsiteX8" fmla="*/ 1600200 w 4217466"/>
              <a:gd name="connsiteY8" fmla="*/ 1068185 h 2672541"/>
              <a:gd name="connsiteX9" fmla="*/ 852055 w 4217466"/>
              <a:gd name="connsiteY9" fmla="*/ 989214 h 2672541"/>
              <a:gd name="connsiteX10" fmla="*/ 756459 w 4217466"/>
              <a:gd name="connsiteY10" fmla="*/ 698269 h 2672541"/>
              <a:gd name="connsiteX11" fmla="*/ 581891 w 4217466"/>
              <a:gd name="connsiteY11" fmla="*/ 569421 h 2672541"/>
              <a:gd name="connsiteX12" fmla="*/ 311728 w 4217466"/>
              <a:gd name="connsiteY12" fmla="*/ 419792 h 2672541"/>
              <a:gd name="connsiteX13" fmla="*/ 29095 w 4217466"/>
              <a:gd name="connsiteY13" fmla="*/ 112221 h 2672541"/>
              <a:gd name="connsiteX14" fmla="*/ 0 w 4217466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085706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92946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28011 w 4262319"/>
              <a:gd name="connsiteY0" fmla="*/ 2560320 h 2560320"/>
              <a:gd name="connsiteX1" fmla="*/ 4181302 w 4262319"/>
              <a:gd name="connsiteY1" fmla="*/ 665019 h 2560320"/>
              <a:gd name="connsiteX2" fmla="*/ 3778134 w 4262319"/>
              <a:gd name="connsiteY2" fmla="*/ 789709 h 2560320"/>
              <a:gd name="connsiteX3" fmla="*/ 3948545 w 4262319"/>
              <a:gd name="connsiteY3" fmla="*/ 1055717 h 2560320"/>
              <a:gd name="connsiteX4" fmla="*/ 4109830 w 4262319"/>
              <a:gd name="connsiteY4" fmla="*/ 1288473 h 2560320"/>
              <a:gd name="connsiteX5" fmla="*/ 3865418 w 4262319"/>
              <a:gd name="connsiteY5" fmla="*/ 1446415 h 2560320"/>
              <a:gd name="connsiteX6" fmla="*/ 3133898 w 4262319"/>
              <a:gd name="connsiteY6" fmla="*/ 1230284 h 2560320"/>
              <a:gd name="connsiteX7" fmla="*/ 2561815 w 4262319"/>
              <a:gd name="connsiteY7" fmla="*/ 1168555 h 2560320"/>
              <a:gd name="connsiteX8" fmla="*/ 1706572 w 4262319"/>
              <a:gd name="connsiteY8" fmla="*/ 951125 h 2560320"/>
              <a:gd name="connsiteX9" fmla="*/ 900370 w 4262319"/>
              <a:gd name="connsiteY9" fmla="*/ 876993 h 2560320"/>
              <a:gd name="connsiteX10" fmla="*/ 727364 w 4262319"/>
              <a:gd name="connsiteY10" fmla="*/ 586048 h 2560320"/>
              <a:gd name="connsiteX11" fmla="*/ 552796 w 4262319"/>
              <a:gd name="connsiteY11" fmla="*/ 457200 h 2560320"/>
              <a:gd name="connsiteX12" fmla="*/ 282633 w 4262319"/>
              <a:gd name="connsiteY12" fmla="*/ 307571 h 2560320"/>
              <a:gd name="connsiteX13" fmla="*/ 0 w 4262319"/>
              <a:gd name="connsiteY13" fmla="*/ 0 h 2560320"/>
              <a:gd name="connsiteX0" fmla="*/ 3545378 w 3979686"/>
              <a:gd name="connsiteY0" fmla="*/ 2252749 h 2252749"/>
              <a:gd name="connsiteX1" fmla="*/ 3898669 w 3979686"/>
              <a:gd name="connsiteY1" fmla="*/ 357448 h 2252749"/>
              <a:gd name="connsiteX2" fmla="*/ 3495501 w 3979686"/>
              <a:gd name="connsiteY2" fmla="*/ 482138 h 2252749"/>
              <a:gd name="connsiteX3" fmla="*/ 3665912 w 3979686"/>
              <a:gd name="connsiteY3" fmla="*/ 748146 h 2252749"/>
              <a:gd name="connsiteX4" fmla="*/ 3827197 w 3979686"/>
              <a:gd name="connsiteY4" fmla="*/ 980902 h 2252749"/>
              <a:gd name="connsiteX5" fmla="*/ 3582785 w 3979686"/>
              <a:gd name="connsiteY5" fmla="*/ 1138844 h 2252749"/>
              <a:gd name="connsiteX6" fmla="*/ 2851265 w 3979686"/>
              <a:gd name="connsiteY6" fmla="*/ 922713 h 2252749"/>
              <a:gd name="connsiteX7" fmla="*/ 2279182 w 3979686"/>
              <a:gd name="connsiteY7" fmla="*/ 860984 h 2252749"/>
              <a:gd name="connsiteX8" fmla="*/ 1423939 w 3979686"/>
              <a:gd name="connsiteY8" fmla="*/ 643554 h 2252749"/>
              <a:gd name="connsiteX9" fmla="*/ 617737 w 3979686"/>
              <a:gd name="connsiteY9" fmla="*/ 569422 h 2252749"/>
              <a:gd name="connsiteX10" fmla="*/ 444731 w 3979686"/>
              <a:gd name="connsiteY10" fmla="*/ 278477 h 2252749"/>
              <a:gd name="connsiteX11" fmla="*/ 270163 w 3979686"/>
              <a:gd name="connsiteY11" fmla="*/ 149629 h 2252749"/>
              <a:gd name="connsiteX12" fmla="*/ 0 w 3979686"/>
              <a:gd name="connsiteY12" fmla="*/ 0 h 2252749"/>
              <a:gd name="connsiteX0" fmla="*/ 3275215 w 3709523"/>
              <a:gd name="connsiteY0" fmla="*/ 2103120 h 2103120"/>
              <a:gd name="connsiteX1" fmla="*/ 3628506 w 3709523"/>
              <a:gd name="connsiteY1" fmla="*/ 207819 h 2103120"/>
              <a:gd name="connsiteX2" fmla="*/ 3225338 w 3709523"/>
              <a:gd name="connsiteY2" fmla="*/ 332509 h 2103120"/>
              <a:gd name="connsiteX3" fmla="*/ 3395749 w 3709523"/>
              <a:gd name="connsiteY3" fmla="*/ 598517 h 2103120"/>
              <a:gd name="connsiteX4" fmla="*/ 3557034 w 3709523"/>
              <a:gd name="connsiteY4" fmla="*/ 831273 h 2103120"/>
              <a:gd name="connsiteX5" fmla="*/ 3312622 w 3709523"/>
              <a:gd name="connsiteY5" fmla="*/ 989215 h 2103120"/>
              <a:gd name="connsiteX6" fmla="*/ 2581102 w 3709523"/>
              <a:gd name="connsiteY6" fmla="*/ 773084 h 2103120"/>
              <a:gd name="connsiteX7" fmla="*/ 2009019 w 3709523"/>
              <a:gd name="connsiteY7" fmla="*/ 711355 h 2103120"/>
              <a:gd name="connsiteX8" fmla="*/ 1153776 w 3709523"/>
              <a:gd name="connsiteY8" fmla="*/ 493925 h 2103120"/>
              <a:gd name="connsiteX9" fmla="*/ 347574 w 3709523"/>
              <a:gd name="connsiteY9" fmla="*/ 419793 h 2103120"/>
              <a:gd name="connsiteX10" fmla="*/ 174568 w 3709523"/>
              <a:gd name="connsiteY10" fmla="*/ 128848 h 2103120"/>
              <a:gd name="connsiteX11" fmla="*/ 0 w 3709523"/>
              <a:gd name="connsiteY11" fmla="*/ 0 h 2103120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382466 w 3534955"/>
              <a:gd name="connsiteY4" fmla="*/ 707561 h 1979408"/>
              <a:gd name="connsiteX5" fmla="*/ 3138054 w 3534955"/>
              <a:gd name="connsiteY5" fmla="*/ 865503 h 1979408"/>
              <a:gd name="connsiteX6" fmla="*/ 2406534 w 3534955"/>
              <a:gd name="connsiteY6" fmla="*/ 649372 h 1979408"/>
              <a:gd name="connsiteX7" fmla="*/ 1834451 w 3534955"/>
              <a:gd name="connsiteY7" fmla="*/ 587643 h 1979408"/>
              <a:gd name="connsiteX8" fmla="*/ 979208 w 3534955"/>
              <a:gd name="connsiteY8" fmla="*/ 370213 h 1979408"/>
              <a:gd name="connsiteX9" fmla="*/ 173006 w 3534955"/>
              <a:gd name="connsiteY9" fmla="*/ 296081 h 1979408"/>
              <a:gd name="connsiteX10" fmla="*/ 0 w 3534955"/>
              <a:gd name="connsiteY10" fmla="*/ 5136 h 1979408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382466 w 3534955"/>
              <a:gd name="connsiteY4" fmla="*/ 707561 h 1979408"/>
              <a:gd name="connsiteX5" fmla="*/ 3138054 w 3534955"/>
              <a:gd name="connsiteY5" fmla="*/ 865503 h 1979408"/>
              <a:gd name="connsiteX6" fmla="*/ 1834451 w 3534955"/>
              <a:gd name="connsiteY6" fmla="*/ 587643 h 1979408"/>
              <a:gd name="connsiteX7" fmla="*/ 979208 w 3534955"/>
              <a:gd name="connsiteY7" fmla="*/ 370213 h 1979408"/>
              <a:gd name="connsiteX8" fmla="*/ 173006 w 3534955"/>
              <a:gd name="connsiteY8" fmla="*/ 296081 h 1979408"/>
              <a:gd name="connsiteX9" fmla="*/ 0 w 3534955"/>
              <a:gd name="connsiteY9" fmla="*/ 5136 h 1979408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138054 w 3534955"/>
              <a:gd name="connsiteY4" fmla="*/ 865503 h 1979408"/>
              <a:gd name="connsiteX5" fmla="*/ 1834451 w 3534955"/>
              <a:gd name="connsiteY5" fmla="*/ 587643 h 1979408"/>
              <a:gd name="connsiteX6" fmla="*/ 979208 w 3534955"/>
              <a:gd name="connsiteY6" fmla="*/ 370213 h 1979408"/>
              <a:gd name="connsiteX7" fmla="*/ 173006 w 3534955"/>
              <a:gd name="connsiteY7" fmla="*/ 296081 h 1979408"/>
              <a:gd name="connsiteX8" fmla="*/ 0 w 3534955"/>
              <a:gd name="connsiteY8" fmla="*/ 5136 h 1979408"/>
              <a:gd name="connsiteX0" fmla="*/ 3100647 w 3534955"/>
              <a:gd name="connsiteY0" fmla="*/ 1991220 h 1991220"/>
              <a:gd name="connsiteX1" fmla="*/ 3453938 w 3534955"/>
              <a:gd name="connsiteY1" fmla="*/ 95919 h 1991220"/>
              <a:gd name="connsiteX2" fmla="*/ 3050770 w 3534955"/>
              <a:gd name="connsiteY2" fmla="*/ 220609 h 1991220"/>
              <a:gd name="connsiteX3" fmla="*/ 3138054 w 3534955"/>
              <a:gd name="connsiteY3" fmla="*/ 877315 h 1991220"/>
              <a:gd name="connsiteX4" fmla="*/ 1834451 w 3534955"/>
              <a:gd name="connsiteY4" fmla="*/ 599455 h 1991220"/>
              <a:gd name="connsiteX5" fmla="*/ 979208 w 3534955"/>
              <a:gd name="connsiteY5" fmla="*/ 382025 h 1991220"/>
              <a:gd name="connsiteX6" fmla="*/ 173006 w 3534955"/>
              <a:gd name="connsiteY6" fmla="*/ 307893 h 1991220"/>
              <a:gd name="connsiteX7" fmla="*/ 0 w 3534955"/>
              <a:gd name="connsiteY7" fmla="*/ 16948 h 1991220"/>
              <a:gd name="connsiteX0" fmla="*/ 3100647 w 3454987"/>
              <a:gd name="connsiteY0" fmla="*/ 1974272 h 1974272"/>
              <a:gd name="connsiteX1" fmla="*/ 3453938 w 3454987"/>
              <a:gd name="connsiteY1" fmla="*/ 78971 h 1974272"/>
              <a:gd name="connsiteX2" fmla="*/ 3138054 w 3454987"/>
              <a:gd name="connsiteY2" fmla="*/ 860367 h 1974272"/>
              <a:gd name="connsiteX3" fmla="*/ 1834451 w 3454987"/>
              <a:gd name="connsiteY3" fmla="*/ 582507 h 1974272"/>
              <a:gd name="connsiteX4" fmla="*/ 979208 w 3454987"/>
              <a:gd name="connsiteY4" fmla="*/ 365077 h 1974272"/>
              <a:gd name="connsiteX5" fmla="*/ 173006 w 3454987"/>
              <a:gd name="connsiteY5" fmla="*/ 290945 h 1974272"/>
              <a:gd name="connsiteX6" fmla="*/ 0 w 3454987"/>
              <a:gd name="connsiteY6" fmla="*/ 0 h 1974272"/>
              <a:gd name="connsiteX0" fmla="*/ 3100647 w 3549711"/>
              <a:gd name="connsiteY0" fmla="*/ 1974272 h 1974272"/>
              <a:gd name="connsiteX1" fmla="*/ 3453938 w 3549711"/>
              <a:gd name="connsiteY1" fmla="*/ 78971 h 1974272"/>
              <a:gd name="connsiteX2" fmla="*/ 1834451 w 3549711"/>
              <a:gd name="connsiteY2" fmla="*/ 582507 h 1974272"/>
              <a:gd name="connsiteX3" fmla="*/ 979208 w 3549711"/>
              <a:gd name="connsiteY3" fmla="*/ 365077 h 1974272"/>
              <a:gd name="connsiteX4" fmla="*/ 173006 w 3549711"/>
              <a:gd name="connsiteY4" fmla="*/ 290945 h 1974272"/>
              <a:gd name="connsiteX5" fmla="*/ 0 w 3549711"/>
              <a:gd name="connsiteY5" fmla="*/ 0 h 1974272"/>
              <a:gd name="connsiteX0" fmla="*/ 3100647 w 3612843"/>
              <a:gd name="connsiteY0" fmla="*/ 1974272 h 1974272"/>
              <a:gd name="connsiteX1" fmla="*/ 3453938 w 3612843"/>
              <a:gd name="connsiteY1" fmla="*/ 78971 h 1974272"/>
              <a:gd name="connsiteX2" fmla="*/ 979208 w 3612843"/>
              <a:gd name="connsiteY2" fmla="*/ 365077 h 1974272"/>
              <a:gd name="connsiteX3" fmla="*/ 173006 w 3612843"/>
              <a:gd name="connsiteY3" fmla="*/ 290945 h 1974272"/>
              <a:gd name="connsiteX4" fmla="*/ 0 w 3612843"/>
              <a:gd name="connsiteY4" fmla="*/ 0 h 1974272"/>
              <a:gd name="connsiteX0" fmla="*/ 3100647 w 3672452"/>
              <a:gd name="connsiteY0" fmla="*/ 1980208 h 1980208"/>
              <a:gd name="connsiteX1" fmla="*/ 3453938 w 3672452"/>
              <a:gd name="connsiteY1" fmla="*/ 84907 h 1980208"/>
              <a:gd name="connsiteX2" fmla="*/ 173006 w 3672452"/>
              <a:gd name="connsiteY2" fmla="*/ 296881 h 1980208"/>
              <a:gd name="connsiteX3" fmla="*/ 0 w 3672452"/>
              <a:gd name="connsiteY3" fmla="*/ 5936 h 1980208"/>
              <a:gd name="connsiteX0" fmla="*/ 3100647 w 3685250"/>
              <a:gd name="connsiteY0" fmla="*/ 2060649 h 2060649"/>
              <a:gd name="connsiteX1" fmla="*/ 3453938 w 3685250"/>
              <a:gd name="connsiteY1" fmla="*/ 165348 h 2060649"/>
              <a:gd name="connsiteX2" fmla="*/ 0 w 3685250"/>
              <a:gd name="connsiteY2" fmla="*/ 86377 h 2060649"/>
              <a:gd name="connsiteX0" fmla="*/ 0 w 584603"/>
              <a:gd name="connsiteY0" fmla="*/ 1895301 h 1895301"/>
              <a:gd name="connsiteX1" fmla="*/ 353291 w 584603"/>
              <a:gd name="connsiteY1" fmla="*/ 0 h 1895301"/>
              <a:gd name="connsiteX0" fmla="*/ 0 w 511623"/>
              <a:gd name="connsiteY0" fmla="*/ 1895301 h 1895301"/>
              <a:gd name="connsiteX1" fmla="*/ 353291 w 511623"/>
              <a:gd name="connsiteY1" fmla="*/ 0 h 1895301"/>
              <a:gd name="connsiteX0" fmla="*/ 0 w 511623"/>
              <a:gd name="connsiteY0" fmla="*/ 1895301 h 1895301"/>
              <a:gd name="connsiteX1" fmla="*/ 353291 w 511623"/>
              <a:gd name="connsiteY1" fmla="*/ 0 h 1895301"/>
              <a:gd name="connsiteX0" fmla="*/ 0 w 787922"/>
              <a:gd name="connsiteY0" fmla="*/ 3146251 h 3146251"/>
              <a:gd name="connsiteX1" fmla="*/ 683491 w 787922"/>
              <a:gd name="connsiteY1" fmla="*/ 0 h 3146251"/>
              <a:gd name="connsiteX0" fmla="*/ 0 w 861988"/>
              <a:gd name="connsiteY0" fmla="*/ 372087 h 372087"/>
              <a:gd name="connsiteX1" fmla="*/ 766041 w 861988"/>
              <a:gd name="connsiteY1" fmla="*/ 105561 h 372087"/>
              <a:gd name="connsiteX0" fmla="*/ 0 w 769033"/>
              <a:gd name="connsiteY0" fmla="*/ 397394 h 397394"/>
              <a:gd name="connsiteX1" fmla="*/ 766041 w 769033"/>
              <a:gd name="connsiteY1" fmla="*/ 130868 h 397394"/>
              <a:gd name="connsiteX0" fmla="*/ 0 w 768794"/>
              <a:gd name="connsiteY0" fmla="*/ 266526 h 351403"/>
              <a:gd name="connsiteX1" fmla="*/ 766041 w 768794"/>
              <a:gd name="connsiteY1" fmla="*/ 0 h 351403"/>
              <a:gd name="connsiteX0" fmla="*/ 0 w 766058"/>
              <a:gd name="connsiteY0" fmla="*/ 266526 h 314881"/>
              <a:gd name="connsiteX1" fmla="*/ 766041 w 766058"/>
              <a:gd name="connsiteY1" fmla="*/ 0 h 314881"/>
              <a:gd name="connsiteX0" fmla="*/ 0 w 767147"/>
              <a:gd name="connsiteY0" fmla="*/ 266526 h 304175"/>
              <a:gd name="connsiteX1" fmla="*/ 766041 w 767147"/>
              <a:gd name="connsiteY1" fmla="*/ 0 h 304175"/>
              <a:gd name="connsiteX0" fmla="*/ 0 w 485644"/>
              <a:gd name="connsiteY0" fmla="*/ 339678 h 369741"/>
              <a:gd name="connsiteX1" fmla="*/ 482577 w 485644"/>
              <a:gd name="connsiteY1" fmla="*/ 0 h 369741"/>
              <a:gd name="connsiteX0" fmla="*/ 0 w 486611"/>
              <a:gd name="connsiteY0" fmla="*/ 339678 h 345664"/>
              <a:gd name="connsiteX1" fmla="*/ 482577 w 486611"/>
              <a:gd name="connsiteY1" fmla="*/ 0 h 345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6611" h="345664">
                <a:moveTo>
                  <a:pt x="0" y="339678"/>
                </a:moveTo>
                <a:cubicBezTo>
                  <a:pt x="422440" y="380046"/>
                  <a:pt x="507832" y="210662"/>
                  <a:pt x="482577" y="0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99B02D5-DA3F-2674-C6F0-CCC6B00777C0}"/>
              </a:ext>
            </a:extLst>
          </p:cNvPr>
          <p:cNvSpPr/>
          <p:nvPr/>
        </p:nvSpPr>
        <p:spPr>
          <a:xfrm>
            <a:off x="9996115" y="3250919"/>
            <a:ext cx="1423938" cy="2117155"/>
          </a:xfrm>
          <a:custGeom>
            <a:avLst/>
            <a:gdLst>
              <a:gd name="connsiteX0" fmla="*/ 3857106 w 4210673"/>
              <a:gd name="connsiteY0" fmla="*/ 2672541 h 2672541"/>
              <a:gd name="connsiteX1" fmla="*/ 4210397 w 4210673"/>
              <a:gd name="connsiteY1" fmla="*/ 777240 h 2672541"/>
              <a:gd name="connsiteX2" fmla="*/ 3807229 w 4210673"/>
              <a:gd name="connsiteY2" fmla="*/ 901930 h 2672541"/>
              <a:gd name="connsiteX3" fmla="*/ 3977640 w 4210673"/>
              <a:gd name="connsiteY3" fmla="*/ 1167938 h 2672541"/>
              <a:gd name="connsiteX4" fmla="*/ 4085706 w 4210673"/>
              <a:gd name="connsiteY4" fmla="*/ 1400694 h 2672541"/>
              <a:gd name="connsiteX5" fmla="*/ 3894513 w 4210673"/>
              <a:gd name="connsiteY5" fmla="*/ 1558636 h 2672541"/>
              <a:gd name="connsiteX6" fmla="*/ 3162993 w 4210673"/>
              <a:gd name="connsiteY6" fmla="*/ 1342505 h 2672541"/>
              <a:gd name="connsiteX7" fmla="*/ 2639291 w 4210673"/>
              <a:gd name="connsiteY7" fmla="*/ 1246909 h 2672541"/>
              <a:gd name="connsiteX8" fmla="*/ 1600200 w 4210673"/>
              <a:gd name="connsiteY8" fmla="*/ 1068185 h 2672541"/>
              <a:gd name="connsiteX9" fmla="*/ 852055 w 4210673"/>
              <a:gd name="connsiteY9" fmla="*/ 989214 h 2672541"/>
              <a:gd name="connsiteX10" fmla="*/ 756459 w 4210673"/>
              <a:gd name="connsiteY10" fmla="*/ 698269 h 2672541"/>
              <a:gd name="connsiteX11" fmla="*/ 581891 w 4210673"/>
              <a:gd name="connsiteY11" fmla="*/ 569421 h 2672541"/>
              <a:gd name="connsiteX12" fmla="*/ 311728 w 4210673"/>
              <a:gd name="connsiteY12" fmla="*/ 419792 h 2672541"/>
              <a:gd name="connsiteX13" fmla="*/ 29095 w 4210673"/>
              <a:gd name="connsiteY13" fmla="*/ 112221 h 2672541"/>
              <a:gd name="connsiteX14" fmla="*/ 0 w 4210673"/>
              <a:gd name="connsiteY14" fmla="*/ 0 h 2672541"/>
              <a:gd name="connsiteX0" fmla="*/ 3857106 w 4217466"/>
              <a:gd name="connsiteY0" fmla="*/ 2672541 h 2672541"/>
              <a:gd name="connsiteX1" fmla="*/ 4210397 w 4217466"/>
              <a:gd name="connsiteY1" fmla="*/ 777240 h 2672541"/>
              <a:gd name="connsiteX2" fmla="*/ 3807229 w 4217466"/>
              <a:gd name="connsiteY2" fmla="*/ 901930 h 2672541"/>
              <a:gd name="connsiteX3" fmla="*/ 3977640 w 4217466"/>
              <a:gd name="connsiteY3" fmla="*/ 1167938 h 2672541"/>
              <a:gd name="connsiteX4" fmla="*/ 4085706 w 4217466"/>
              <a:gd name="connsiteY4" fmla="*/ 1400694 h 2672541"/>
              <a:gd name="connsiteX5" fmla="*/ 3894513 w 4217466"/>
              <a:gd name="connsiteY5" fmla="*/ 1558636 h 2672541"/>
              <a:gd name="connsiteX6" fmla="*/ 3162993 w 4217466"/>
              <a:gd name="connsiteY6" fmla="*/ 1342505 h 2672541"/>
              <a:gd name="connsiteX7" fmla="*/ 2639291 w 4217466"/>
              <a:gd name="connsiteY7" fmla="*/ 1246909 h 2672541"/>
              <a:gd name="connsiteX8" fmla="*/ 1600200 w 4217466"/>
              <a:gd name="connsiteY8" fmla="*/ 1068185 h 2672541"/>
              <a:gd name="connsiteX9" fmla="*/ 852055 w 4217466"/>
              <a:gd name="connsiteY9" fmla="*/ 989214 h 2672541"/>
              <a:gd name="connsiteX10" fmla="*/ 756459 w 4217466"/>
              <a:gd name="connsiteY10" fmla="*/ 698269 h 2672541"/>
              <a:gd name="connsiteX11" fmla="*/ 581891 w 4217466"/>
              <a:gd name="connsiteY11" fmla="*/ 569421 h 2672541"/>
              <a:gd name="connsiteX12" fmla="*/ 311728 w 4217466"/>
              <a:gd name="connsiteY12" fmla="*/ 419792 h 2672541"/>
              <a:gd name="connsiteX13" fmla="*/ 29095 w 4217466"/>
              <a:gd name="connsiteY13" fmla="*/ 112221 h 2672541"/>
              <a:gd name="connsiteX14" fmla="*/ 0 w 4217466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085706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92946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28011 w 4262319"/>
              <a:gd name="connsiteY0" fmla="*/ 2560320 h 2560320"/>
              <a:gd name="connsiteX1" fmla="*/ 4181302 w 4262319"/>
              <a:gd name="connsiteY1" fmla="*/ 665019 h 2560320"/>
              <a:gd name="connsiteX2" fmla="*/ 3778134 w 4262319"/>
              <a:gd name="connsiteY2" fmla="*/ 789709 h 2560320"/>
              <a:gd name="connsiteX3" fmla="*/ 3948545 w 4262319"/>
              <a:gd name="connsiteY3" fmla="*/ 1055717 h 2560320"/>
              <a:gd name="connsiteX4" fmla="*/ 4109830 w 4262319"/>
              <a:gd name="connsiteY4" fmla="*/ 1288473 h 2560320"/>
              <a:gd name="connsiteX5" fmla="*/ 3865418 w 4262319"/>
              <a:gd name="connsiteY5" fmla="*/ 1446415 h 2560320"/>
              <a:gd name="connsiteX6" fmla="*/ 3133898 w 4262319"/>
              <a:gd name="connsiteY6" fmla="*/ 1230284 h 2560320"/>
              <a:gd name="connsiteX7" fmla="*/ 2561815 w 4262319"/>
              <a:gd name="connsiteY7" fmla="*/ 1168555 h 2560320"/>
              <a:gd name="connsiteX8" fmla="*/ 1706572 w 4262319"/>
              <a:gd name="connsiteY8" fmla="*/ 951125 h 2560320"/>
              <a:gd name="connsiteX9" fmla="*/ 900370 w 4262319"/>
              <a:gd name="connsiteY9" fmla="*/ 876993 h 2560320"/>
              <a:gd name="connsiteX10" fmla="*/ 727364 w 4262319"/>
              <a:gd name="connsiteY10" fmla="*/ 586048 h 2560320"/>
              <a:gd name="connsiteX11" fmla="*/ 552796 w 4262319"/>
              <a:gd name="connsiteY11" fmla="*/ 457200 h 2560320"/>
              <a:gd name="connsiteX12" fmla="*/ 282633 w 4262319"/>
              <a:gd name="connsiteY12" fmla="*/ 307571 h 2560320"/>
              <a:gd name="connsiteX13" fmla="*/ 0 w 4262319"/>
              <a:gd name="connsiteY13" fmla="*/ 0 h 2560320"/>
              <a:gd name="connsiteX0" fmla="*/ 3545378 w 3979686"/>
              <a:gd name="connsiteY0" fmla="*/ 2252749 h 2252749"/>
              <a:gd name="connsiteX1" fmla="*/ 3898669 w 3979686"/>
              <a:gd name="connsiteY1" fmla="*/ 357448 h 2252749"/>
              <a:gd name="connsiteX2" fmla="*/ 3495501 w 3979686"/>
              <a:gd name="connsiteY2" fmla="*/ 482138 h 2252749"/>
              <a:gd name="connsiteX3" fmla="*/ 3665912 w 3979686"/>
              <a:gd name="connsiteY3" fmla="*/ 748146 h 2252749"/>
              <a:gd name="connsiteX4" fmla="*/ 3827197 w 3979686"/>
              <a:gd name="connsiteY4" fmla="*/ 980902 h 2252749"/>
              <a:gd name="connsiteX5" fmla="*/ 3582785 w 3979686"/>
              <a:gd name="connsiteY5" fmla="*/ 1138844 h 2252749"/>
              <a:gd name="connsiteX6" fmla="*/ 2851265 w 3979686"/>
              <a:gd name="connsiteY6" fmla="*/ 922713 h 2252749"/>
              <a:gd name="connsiteX7" fmla="*/ 2279182 w 3979686"/>
              <a:gd name="connsiteY7" fmla="*/ 860984 h 2252749"/>
              <a:gd name="connsiteX8" fmla="*/ 1423939 w 3979686"/>
              <a:gd name="connsiteY8" fmla="*/ 643554 h 2252749"/>
              <a:gd name="connsiteX9" fmla="*/ 617737 w 3979686"/>
              <a:gd name="connsiteY9" fmla="*/ 569422 h 2252749"/>
              <a:gd name="connsiteX10" fmla="*/ 444731 w 3979686"/>
              <a:gd name="connsiteY10" fmla="*/ 278477 h 2252749"/>
              <a:gd name="connsiteX11" fmla="*/ 270163 w 3979686"/>
              <a:gd name="connsiteY11" fmla="*/ 149629 h 2252749"/>
              <a:gd name="connsiteX12" fmla="*/ 0 w 3979686"/>
              <a:gd name="connsiteY12" fmla="*/ 0 h 2252749"/>
              <a:gd name="connsiteX0" fmla="*/ 3275215 w 3709523"/>
              <a:gd name="connsiteY0" fmla="*/ 2103120 h 2103120"/>
              <a:gd name="connsiteX1" fmla="*/ 3628506 w 3709523"/>
              <a:gd name="connsiteY1" fmla="*/ 207819 h 2103120"/>
              <a:gd name="connsiteX2" fmla="*/ 3225338 w 3709523"/>
              <a:gd name="connsiteY2" fmla="*/ 332509 h 2103120"/>
              <a:gd name="connsiteX3" fmla="*/ 3395749 w 3709523"/>
              <a:gd name="connsiteY3" fmla="*/ 598517 h 2103120"/>
              <a:gd name="connsiteX4" fmla="*/ 3557034 w 3709523"/>
              <a:gd name="connsiteY4" fmla="*/ 831273 h 2103120"/>
              <a:gd name="connsiteX5" fmla="*/ 3312622 w 3709523"/>
              <a:gd name="connsiteY5" fmla="*/ 989215 h 2103120"/>
              <a:gd name="connsiteX6" fmla="*/ 2581102 w 3709523"/>
              <a:gd name="connsiteY6" fmla="*/ 773084 h 2103120"/>
              <a:gd name="connsiteX7" fmla="*/ 2009019 w 3709523"/>
              <a:gd name="connsiteY7" fmla="*/ 711355 h 2103120"/>
              <a:gd name="connsiteX8" fmla="*/ 1153776 w 3709523"/>
              <a:gd name="connsiteY8" fmla="*/ 493925 h 2103120"/>
              <a:gd name="connsiteX9" fmla="*/ 347574 w 3709523"/>
              <a:gd name="connsiteY9" fmla="*/ 419793 h 2103120"/>
              <a:gd name="connsiteX10" fmla="*/ 174568 w 3709523"/>
              <a:gd name="connsiteY10" fmla="*/ 128848 h 2103120"/>
              <a:gd name="connsiteX11" fmla="*/ 0 w 3709523"/>
              <a:gd name="connsiteY11" fmla="*/ 0 h 2103120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382466 w 3534955"/>
              <a:gd name="connsiteY4" fmla="*/ 707561 h 1979408"/>
              <a:gd name="connsiteX5" fmla="*/ 3138054 w 3534955"/>
              <a:gd name="connsiteY5" fmla="*/ 865503 h 1979408"/>
              <a:gd name="connsiteX6" fmla="*/ 2406534 w 3534955"/>
              <a:gd name="connsiteY6" fmla="*/ 649372 h 1979408"/>
              <a:gd name="connsiteX7" fmla="*/ 1834451 w 3534955"/>
              <a:gd name="connsiteY7" fmla="*/ 587643 h 1979408"/>
              <a:gd name="connsiteX8" fmla="*/ 979208 w 3534955"/>
              <a:gd name="connsiteY8" fmla="*/ 370213 h 1979408"/>
              <a:gd name="connsiteX9" fmla="*/ 173006 w 3534955"/>
              <a:gd name="connsiteY9" fmla="*/ 296081 h 1979408"/>
              <a:gd name="connsiteX10" fmla="*/ 0 w 3534955"/>
              <a:gd name="connsiteY10" fmla="*/ 5136 h 1979408"/>
              <a:gd name="connsiteX0" fmla="*/ 2927641 w 3361949"/>
              <a:gd name="connsiteY0" fmla="*/ 1979408 h 1979408"/>
              <a:gd name="connsiteX1" fmla="*/ 3280932 w 3361949"/>
              <a:gd name="connsiteY1" fmla="*/ 84107 h 1979408"/>
              <a:gd name="connsiteX2" fmla="*/ 2877764 w 3361949"/>
              <a:gd name="connsiteY2" fmla="*/ 208797 h 1979408"/>
              <a:gd name="connsiteX3" fmla="*/ 3048175 w 3361949"/>
              <a:gd name="connsiteY3" fmla="*/ 474805 h 1979408"/>
              <a:gd name="connsiteX4" fmla="*/ 3209460 w 3361949"/>
              <a:gd name="connsiteY4" fmla="*/ 707561 h 1979408"/>
              <a:gd name="connsiteX5" fmla="*/ 2965048 w 3361949"/>
              <a:gd name="connsiteY5" fmla="*/ 865503 h 1979408"/>
              <a:gd name="connsiteX6" fmla="*/ 2233528 w 3361949"/>
              <a:gd name="connsiteY6" fmla="*/ 649372 h 1979408"/>
              <a:gd name="connsiteX7" fmla="*/ 1661445 w 3361949"/>
              <a:gd name="connsiteY7" fmla="*/ 587643 h 1979408"/>
              <a:gd name="connsiteX8" fmla="*/ 806202 w 3361949"/>
              <a:gd name="connsiteY8" fmla="*/ 370213 h 1979408"/>
              <a:gd name="connsiteX9" fmla="*/ 0 w 3361949"/>
              <a:gd name="connsiteY9" fmla="*/ 296081 h 1979408"/>
              <a:gd name="connsiteX0" fmla="*/ 2121439 w 2555747"/>
              <a:gd name="connsiteY0" fmla="*/ 1979408 h 1979408"/>
              <a:gd name="connsiteX1" fmla="*/ 2474730 w 2555747"/>
              <a:gd name="connsiteY1" fmla="*/ 84107 h 1979408"/>
              <a:gd name="connsiteX2" fmla="*/ 2071562 w 2555747"/>
              <a:gd name="connsiteY2" fmla="*/ 208797 h 1979408"/>
              <a:gd name="connsiteX3" fmla="*/ 2241973 w 2555747"/>
              <a:gd name="connsiteY3" fmla="*/ 474805 h 1979408"/>
              <a:gd name="connsiteX4" fmla="*/ 2403258 w 2555747"/>
              <a:gd name="connsiteY4" fmla="*/ 707561 h 1979408"/>
              <a:gd name="connsiteX5" fmla="*/ 2158846 w 2555747"/>
              <a:gd name="connsiteY5" fmla="*/ 865503 h 1979408"/>
              <a:gd name="connsiteX6" fmla="*/ 1427326 w 2555747"/>
              <a:gd name="connsiteY6" fmla="*/ 649372 h 1979408"/>
              <a:gd name="connsiteX7" fmla="*/ 855243 w 2555747"/>
              <a:gd name="connsiteY7" fmla="*/ 587643 h 1979408"/>
              <a:gd name="connsiteX8" fmla="*/ 0 w 2555747"/>
              <a:gd name="connsiteY8" fmla="*/ 370213 h 1979408"/>
              <a:gd name="connsiteX0" fmla="*/ 1266196 w 1700504"/>
              <a:gd name="connsiteY0" fmla="*/ 1979408 h 1979408"/>
              <a:gd name="connsiteX1" fmla="*/ 1619487 w 1700504"/>
              <a:gd name="connsiteY1" fmla="*/ 84107 h 1979408"/>
              <a:gd name="connsiteX2" fmla="*/ 1216319 w 1700504"/>
              <a:gd name="connsiteY2" fmla="*/ 208797 h 1979408"/>
              <a:gd name="connsiteX3" fmla="*/ 1386730 w 1700504"/>
              <a:gd name="connsiteY3" fmla="*/ 474805 h 1979408"/>
              <a:gd name="connsiteX4" fmla="*/ 1548015 w 1700504"/>
              <a:gd name="connsiteY4" fmla="*/ 707561 h 1979408"/>
              <a:gd name="connsiteX5" fmla="*/ 1303603 w 1700504"/>
              <a:gd name="connsiteY5" fmla="*/ 865503 h 1979408"/>
              <a:gd name="connsiteX6" fmla="*/ 572083 w 1700504"/>
              <a:gd name="connsiteY6" fmla="*/ 649372 h 1979408"/>
              <a:gd name="connsiteX7" fmla="*/ 0 w 1700504"/>
              <a:gd name="connsiteY7" fmla="*/ 587643 h 1979408"/>
              <a:gd name="connsiteX0" fmla="*/ 694113 w 1128421"/>
              <a:gd name="connsiteY0" fmla="*/ 1979408 h 1979408"/>
              <a:gd name="connsiteX1" fmla="*/ 1047404 w 1128421"/>
              <a:gd name="connsiteY1" fmla="*/ 84107 h 1979408"/>
              <a:gd name="connsiteX2" fmla="*/ 644236 w 1128421"/>
              <a:gd name="connsiteY2" fmla="*/ 208797 h 1979408"/>
              <a:gd name="connsiteX3" fmla="*/ 814647 w 1128421"/>
              <a:gd name="connsiteY3" fmla="*/ 474805 h 1979408"/>
              <a:gd name="connsiteX4" fmla="*/ 975932 w 1128421"/>
              <a:gd name="connsiteY4" fmla="*/ 707561 h 1979408"/>
              <a:gd name="connsiteX5" fmla="*/ 731520 w 1128421"/>
              <a:gd name="connsiteY5" fmla="*/ 865503 h 1979408"/>
              <a:gd name="connsiteX6" fmla="*/ 0 w 1128421"/>
              <a:gd name="connsiteY6" fmla="*/ 649372 h 1979408"/>
              <a:gd name="connsiteX0" fmla="*/ 56071 w 490379"/>
              <a:gd name="connsiteY0" fmla="*/ 1979408 h 1979408"/>
              <a:gd name="connsiteX1" fmla="*/ 409362 w 490379"/>
              <a:gd name="connsiteY1" fmla="*/ 84107 h 1979408"/>
              <a:gd name="connsiteX2" fmla="*/ 6194 w 490379"/>
              <a:gd name="connsiteY2" fmla="*/ 208797 h 1979408"/>
              <a:gd name="connsiteX3" fmla="*/ 176605 w 490379"/>
              <a:gd name="connsiteY3" fmla="*/ 474805 h 1979408"/>
              <a:gd name="connsiteX4" fmla="*/ 337890 w 490379"/>
              <a:gd name="connsiteY4" fmla="*/ 707561 h 1979408"/>
              <a:gd name="connsiteX5" fmla="*/ 93478 w 490379"/>
              <a:gd name="connsiteY5" fmla="*/ 865503 h 1979408"/>
              <a:gd name="connsiteX0" fmla="*/ 56071 w 490379"/>
              <a:gd name="connsiteY0" fmla="*/ 1979408 h 1979408"/>
              <a:gd name="connsiteX1" fmla="*/ 409362 w 490379"/>
              <a:gd name="connsiteY1" fmla="*/ 84107 h 1979408"/>
              <a:gd name="connsiteX2" fmla="*/ 6194 w 490379"/>
              <a:gd name="connsiteY2" fmla="*/ 208797 h 1979408"/>
              <a:gd name="connsiteX3" fmla="*/ 176605 w 490379"/>
              <a:gd name="connsiteY3" fmla="*/ 474805 h 1979408"/>
              <a:gd name="connsiteX4" fmla="*/ 337890 w 490379"/>
              <a:gd name="connsiteY4" fmla="*/ 707561 h 1979408"/>
              <a:gd name="connsiteX0" fmla="*/ 409362 w 409362"/>
              <a:gd name="connsiteY0" fmla="*/ 84107 h 707561"/>
              <a:gd name="connsiteX1" fmla="*/ 6194 w 409362"/>
              <a:gd name="connsiteY1" fmla="*/ 208797 h 707561"/>
              <a:gd name="connsiteX2" fmla="*/ 176605 w 409362"/>
              <a:gd name="connsiteY2" fmla="*/ 474805 h 707561"/>
              <a:gd name="connsiteX3" fmla="*/ 337890 w 409362"/>
              <a:gd name="connsiteY3" fmla="*/ 707561 h 707561"/>
              <a:gd name="connsiteX0" fmla="*/ 409362 w 409362"/>
              <a:gd name="connsiteY0" fmla="*/ 84107 h 726678"/>
              <a:gd name="connsiteX1" fmla="*/ 6194 w 409362"/>
              <a:gd name="connsiteY1" fmla="*/ 208797 h 726678"/>
              <a:gd name="connsiteX2" fmla="*/ 176605 w 409362"/>
              <a:gd name="connsiteY2" fmla="*/ 474805 h 726678"/>
              <a:gd name="connsiteX3" fmla="*/ 337890 w 409362"/>
              <a:gd name="connsiteY3" fmla="*/ 707561 h 726678"/>
              <a:gd name="connsiteX4" fmla="*/ 345864 w 409362"/>
              <a:gd name="connsiteY4" fmla="*/ 713717 h 726678"/>
              <a:gd name="connsiteX0" fmla="*/ 409362 w 409362"/>
              <a:gd name="connsiteY0" fmla="*/ 84107 h 863698"/>
              <a:gd name="connsiteX1" fmla="*/ 6194 w 409362"/>
              <a:gd name="connsiteY1" fmla="*/ 208797 h 863698"/>
              <a:gd name="connsiteX2" fmla="*/ 176605 w 409362"/>
              <a:gd name="connsiteY2" fmla="*/ 474805 h 863698"/>
              <a:gd name="connsiteX3" fmla="*/ 337890 w 409362"/>
              <a:gd name="connsiteY3" fmla="*/ 707561 h 863698"/>
              <a:gd name="connsiteX4" fmla="*/ 147502 w 409362"/>
              <a:gd name="connsiteY4" fmla="*/ 863698 h 863698"/>
              <a:gd name="connsiteX0" fmla="*/ 409413 w 409413"/>
              <a:gd name="connsiteY0" fmla="*/ 84107 h 863698"/>
              <a:gd name="connsiteX1" fmla="*/ 6245 w 409413"/>
              <a:gd name="connsiteY1" fmla="*/ 208797 h 863698"/>
              <a:gd name="connsiteX2" fmla="*/ 176656 w 409413"/>
              <a:gd name="connsiteY2" fmla="*/ 474805 h 863698"/>
              <a:gd name="connsiteX3" fmla="*/ 347466 w 409413"/>
              <a:gd name="connsiteY3" fmla="*/ 705180 h 863698"/>
              <a:gd name="connsiteX4" fmla="*/ 147553 w 409413"/>
              <a:gd name="connsiteY4" fmla="*/ 863698 h 863698"/>
              <a:gd name="connsiteX0" fmla="*/ 409572 w 409572"/>
              <a:gd name="connsiteY0" fmla="*/ 84107 h 863698"/>
              <a:gd name="connsiteX1" fmla="*/ 6404 w 409572"/>
              <a:gd name="connsiteY1" fmla="*/ 208797 h 863698"/>
              <a:gd name="connsiteX2" fmla="*/ 176815 w 409572"/>
              <a:gd name="connsiteY2" fmla="*/ 474805 h 863698"/>
              <a:gd name="connsiteX3" fmla="*/ 376200 w 409572"/>
              <a:gd name="connsiteY3" fmla="*/ 693273 h 863698"/>
              <a:gd name="connsiteX4" fmla="*/ 147712 w 409572"/>
              <a:gd name="connsiteY4" fmla="*/ 863698 h 863698"/>
              <a:gd name="connsiteX0" fmla="*/ 409572 w 531887"/>
              <a:gd name="connsiteY0" fmla="*/ 84107 h 1587598"/>
              <a:gd name="connsiteX1" fmla="*/ 6404 w 531887"/>
              <a:gd name="connsiteY1" fmla="*/ 208797 h 1587598"/>
              <a:gd name="connsiteX2" fmla="*/ 176815 w 531887"/>
              <a:gd name="connsiteY2" fmla="*/ 474805 h 1587598"/>
              <a:gd name="connsiteX3" fmla="*/ 376200 w 531887"/>
              <a:gd name="connsiteY3" fmla="*/ 693273 h 1587598"/>
              <a:gd name="connsiteX4" fmla="*/ 531887 w 531887"/>
              <a:gd name="connsiteY4" fmla="*/ 1587598 h 1587598"/>
              <a:gd name="connsiteX0" fmla="*/ 70305 w 668870"/>
              <a:gd name="connsiteY0" fmla="*/ 52908 h 1870724"/>
              <a:gd name="connsiteX1" fmla="*/ 143387 w 668870"/>
              <a:gd name="connsiteY1" fmla="*/ 491923 h 1870724"/>
              <a:gd name="connsiteX2" fmla="*/ 313798 w 668870"/>
              <a:gd name="connsiteY2" fmla="*/ 757931 h 1870724"/>
              <a:gd name="connsiteX3" fmla="*/ 513183 w 668870"/>
              <a:gd name="connsiteY3" fmla="*/ 976399 h 1870724"/>
              <a:gd name="connsiteX4" fmla="*/ 668870 w 668870"/>
              <a:gd name="connsiteY4" fmla="*/ 1870724 h 1870724"/>
              <a:gd name="connsiteX0" fmla="*/ 0 w 598565"/>
              <a:gd name="connsiteY0" fmla="*/ 0 h 1817816"/>
              <a:gd name="connsiteX1" fmla="*/ 243493 w 598565"/>
              <a:gd name="connsiteY1" fmla="*/ 705023 h 1817816"/>
              <a:gd name="connsiteX2" fmla="*/ 442878 w 598565"/>
              <a:gd name="connsiteY2" fmla="*/ 923491 h 1817816"/>
              <a:gd name="connsiteX3" fmla="*/ 598565 w 598565"/>
              <a:gd name="connsiteY3" fmla="*/ 1817816 h 1817816"/>
              <a:gd name="connsiteX0" fmla="*/ 0 w 598565"/>
              <a:gd name="connsiteY0" fmla="*/ 0 h 1817816"/>
              <a:gd name="connsiteX1" fmla="*/ 442878 w 598565"/>
              <a:gd name="connsiteY1" fmla="*/ 923491 h 1817816"/>
              <a:gd name="connsiteX2" fmla="*/ 598565 w 598565"/>
              <a:gd name="connsiteY2" fmla="*/ 1817816 h 1817816"/>
              <a:gd name="connsiteX0" fmla="*/ 0 w 1392315"/>
              <a:gd name="connsiteY0" fmla="*/ 0 h 2094041"/>
              <a:gd name="connsiteX1" fmla="*/ 1236628 w 1392315"/>
              <a:gd name="connsiteY1" fmla="*/ 1199716 h 2094041"/>
              <a:gd name="connsiteX2" fmla="*/ 1392315 w 1392315"/>
              <a:gd name="connsiteY2" fmla="*/ 2094041 h 2094041"/>
              <a:gd name="connsiteX0" fmla="*/ 0 w 1392315"/>
              <a:gd name="connsiteY0" fmla="*/ 0 h 2094041"/>
              <a:gd name="connsiteX1" fmla="*/ 1236628 w 1392315"/>
              <a:gd name="connsiteY1" fmla="*/ 1199716 h 2094041"/>
              <a:gd name="connsiteX2" fmla="*/ 1392315 w 1392315"/>
              <a:gd name="connsiteY2" fmla="*/ 2094041 h 2094041"/>
              <a:gd name="connsiteX0" fmla="*/ 0 w 1392315"/>
              <a:gd name="connsiteY0" fmla="*/ 0 h 2094041"/>
              <a:gd name="connsiteX1" fmla="*/ 1090578 w 1392315"/>
              <a:gd name="connsiteY1" fmla="*/ 974291 h 2094041"/>
              <a:gd name="connsiteX2" fmla="*/ 1392315 w 1392315"/>
              <a:gd name="connsiteY2" fmla="*/ 2094041 h 2094041"/>
              <a:gd name="connsiteX0" fmla="*/ 0 w 1392315"/>
              <a:gd name="connsiteY0" fmla="*/ 0 h 2094041"/>
              <a:gd name="connsiteX1" fmla="*/ 1090578 w 1392315"/>
              <a:gd name="connsiteY1" fmla="*/ 974291 h 2094041"/>
              <a:gd name="connsiteX2" fmla="*/ 1392315 w 1392315"/>
              <a:gd name="connsiteY2" fmla="*/ 2094041 h 2094041"/>
              <a:gd name="connsiteX0" fmla="*/ 0 w 1392315"/>
              <a:gd name="connsiteY0" fmla="*/ 0 h 2094041"/>
              <a:gd name="connsiteX1" fmla="*/ 1081053 w 1392315"/>
              <a:gd name="connsiteY1" fmla="*/ 920316 h 2094041"/>
              <a:gd name="connsiteX2" fmla="*/ 1392315 w 1392315"/>
              <a:gd name="connsiteY2" fmla="*/ 2094041 h 2094041"/>
              <a:gd name="connsiteX0" fmla="*/ 0 w 1725690"/>
              <a:gd name="connsiteY0" fmla="*/ 0 h 2214691"/>
              <a:gd name="connsiteX1" fmla="*/ 1414428 w 1725690"/>
              <a:gd name="connsiteY1" fmla="*/ 1040966 h 2214691"/>
              <a:gd name="connsiteX2" fmla="*/ 1725690 w 1725690"/>
              <a:gd name="connsiteY2" fmla="*/ 2214691 h 2214691"/>
              <a:gd name="connsiteX0" fmla="*/ 0 w 1725690"/>
              <a:gd name="connsiteY0" fmla="*/ 0 h 2214691"/>
              <a:gd name="connsiteX1" fmla="*/ 1414428 w 1725690"/>
              <a:gd name="connsiteY1" fmla="*/ 1040966 h 2214691"/>
              <a:gd name="connsiteX2" fmla="*/ 1725690 w 1725690"/>
              <a:gd name="connsiteY2" fmla="*/ 2214691 h 2214691"/>
              <a:gd name="connsiteX0" fmla="*/ 0 w 1725690"/>
              <a:gd name="connsiteY0" fmla="*/ 0 h 2214691"/>
              <a:gd name="connsiteX1" fmla="*/ 1414428 w 1725690"/>
              <a:gd name="connsiteY1" fmla="*/ 1040966 h 2214691"/>
              <a:gd name="connsiteX2" fmla="*/ 1725690 w 1725690"/>
              <a:gd name="connsiteY2" fmla="*/ 2214691 h 2214691"/>
              <a:gd name="connsiteX0" fmla="*/ 0 w 1423938"/>
              <a:gd name="connsiteY0" fmla="*/ 0 h 2117155"/>
              <a:gd name="connsiteX1" fmla="*/ 1112676 w 1423938"/>
              <a:gd name="connsiteY1" fmla="*/ 943430 h 2117155"/>
              <a:gd name="connsiteX2" fmla="*/ 1423938 w 1423938"/>
              <a:gd name="connsiteY2" fmla="*/ 2117155 h 2117155"/>
              <a:gd name="connsiteX0" fmla="*/ 0 w 1423938"/>
              <a:gd name="connsiteY0" fmla="*/ 0 h 2117155"/>
              <a:gd name="connsiteX1" fmla="*/ 1112676 w 1423938"/>
              <a:gd name="connsiteY1" fmla="*/ 943430 h 2117155"/>
              <a:gd name="connsiteX2" fmla="*/ 1423938 w 1423938"/>
              <a:gd name="connsiteY2" fmla="*/ 2117155 h 2117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3938" h="2117155">
                <a:moveTo>
                  <a:pt x="0" y="0"/>
                </a:moveTo>
                <a:cubicBezTo>
                  <a:pt x="806006" y="340222"/>
                  <a:pt x="1012915" y="640461"/>
                  <a:pt x="1112676" y="943430"/>
                </a:cubicBezTo>
                <a:cubicBezTo>
                  <a:pt x="1193551" y="1386070"/>
                  <a:pt x="1422277" y="2115873"/>
                  <a:pt x="1423938" y="2117155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pSp>
        <p:nvGrpSpPr>
          <p:cNvPr id="584" name="Group 583">
            <a:extLst>
              <a:ext uri="{FF2B5EF4-FFF2-40B4-BE49-F238E27FC236}">
                <a16:creationId xmlns:a16="http://schemas.microsoft.com/office/drawing/2014/main" id="{0A2BE538-AC79-F5A6-EF3A-3F1491F5B854}"/>
              </a:ext>
            </a:extLst>
          </p:cNvPr>
          <p:cNvGrpSpPr/>
          <p:nvPr/>
        </p:nvGrpSpPr>
        <p:grpSpPr>
          <a:xfrm>
            <a:off x="720000" y="2448000"/>
            <a:ext cx="4212000" cy="360326"/>
            <a:chOff x="720000" y="2915674"/>
            <a:chExt cx="4212000" cy="36032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59B361-74D9-43EF-FCCA-6C2F3DF7F634}"/>
                </a:ext>
              </a:extLst>
            </p:cNvPr>
            <p:cNvSpPr/>
            <p:nvPr/>
          </p:nvSpPr>
          <p:spPr>
            <a:xfrm>
              <a:off x="1152000" y="2916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1000" b="1" kern="0" spc="10" dirty="0"/>
                <a:t>Market-Leading Solution for PNG</a:t>
              </a:r>
            </a:p>
          </p:txBody>
        </p:sp>
        <p:pic>
          <p:nvPicPr>
            <p:cNvPr id="577" name="Graphic 576">
              <a:extLst>
                <a:ext uri="{FF2B5EF4-FFF2-40B4-BE49-F238E27FC236}">
                  <a16:creationId xmlns:a16="http://schemas.microsoft.com/office/drawing/2014/main" id="{7AEEF90D-740C-99FC-6E6A-BFD6E86A377C}"/>
                </a:ext>
              </a:extLst>
            </p:cNvPr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720000" y="2915674"/>
              <a:ext cx="360000" cy="360000"/>
            </a:xfrm>
            <a:prstGeom prst="rect">
              <a:avLst/>
            </a:prstGeom>
          </p:spPr>
        </p:pic>
      </p:grpSp>
      <p:grpSp>
        <p:nvGrpSpPr>
          <p:cNvPr id="585" name="Group 584">
            <a:extLst>
              <a:ext uri="{FF2B5EF4-FFF2-40B4-BE49-F238E27FC236}">
                <a16:creationId xmlns:a16="http://schemas.microsoft.com/office/drawing/2014/main" id="{33584DB2-435F-6E89-9A40-D31848F07818}"/>
              </a:ext>
            </a:extLst>
          </p:cNvPr>
          <p:cNvGrpSpPr/>
          <p:nvPr/>
        </p:nvGrpSpPr>
        <p:grpSpPr>
          <a:xfrm>
            <a:off x="720000" y="2916326"/>
            <a:ext cx="4212000" cy="360000"/>
            <a:chOff x="720000" y="3384000"/>
            <a:chExt cx="4212000" cy="3600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803F264-C761-5800-9119-421294F0FCAF}"/>
                </a:ext>
              </a:extLst>
            </p:cNvPr>
            <p:cNvSpPr/>
            <p:nvPr/>
          </p:nvSpPr>
          <p:spPr>
            <a:xfrm>
              <a:off x="1152000" y="3384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 b="1" kern="0" spc="10" dirty="0"/>
                <a:t>End-to-end solution for potential challenges</a:t>
              </a:r>
            </a:p>
          </p:txBody>
        </p:sp>
        <p:pic>
          <p:nvPicPr>
            <p:cNvPr id="578" name="Graphic 577">
              <a:extLst>
                <a:ext uri="{FF2B5EF4-FFF2-40B4-BE49-F238E27FC236}">
                  <a16:creationId xmlns:a16="http://schemas.microsoft.com/office/drawing/2014/main" id="{359C8FE4-18E8-FBB3-23A4-41198A7A5F56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720000" y="3384000"/>
              <a:ext cx="360000" cy="360000"/>
            </a:xfrm>
            <a:prstGeom prst="rect">
              <a:avLst/>
            </a:prstGeom>
          </p:spPr>
        </p:pic>
      </p:grp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82976278-E73F-D011-4845-A5E87CE6AFDD}"/>
              </a:ext>
            </a:extLst>
          </p:cNvPr>
          <p:cNvGrpSpPr/>
          <p:nvPr/>
        </p:nvGrpSpPr>
        <p:grpSpPr>
          <a:xfrm>
            <a:off x="720000" y="3384326"/>
            <a:ext cx="4212000" cy="360000"/>
            <a:chOff x="720000" y="3852000"/>
            <a:chExt cx="4212000" cy="3600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6287AA9-D211-DBE6-A2CA-E5597FE1D6E6}"/>
                </a:ext>
              </a:extLst>
            </p:cNvPr>
            <p:cNvSpPr/>
            <p:nvPr/>
          </p:nvSpPr>
          <p:spPr>
            <a:xfrm>
              <a:off x="1152000" y="3852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1000" b="1" kern="0" spc="10" dirty="0"/>
                <a:t>Schedule reliability and flexibility</a:t>
              </a:r>
            </a:p>
          </p:txBody>
        </p:sp>
        <p:pic>
          <p:nvPicPr>
            <p:cNvPr id="579" name="Graphic 578">
              <a:extLst>
                <a:ext uri="{FF2B5EF4-FFF2-40B4-BE49-F238E27FC236}">
                  <a16:creationId xmlns:a16="http://schemas.microsoft.com/office/drawing/2014/main" id="{40D0C85E-0E0B-8512-8376-1F82C9000283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720000" y="3852000"/>
              <a:ext cx="360000" cy="360000"/>
            </a:xfrm>
            <a:prstGeom prst="rect">
              <a:avLst/>
            </a:prstGeom>
          </p:spPr>
        </p:pic>
      </p:grp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112FF7D3-7B64-461A-3235-BFDDA59845FE}"/>
              </a:ext>
            </a:extLst>
          </p:cNvPr>
          <p:cNvGrpSpPr/>
          <p:nvPr/>
        </p:nvGrpSpPr>
        <p:grpSpPr>
          <a:xfrm>
            <a:off x="720000" y="4788326"/>
            <a:ext cx="4212000" cy="360000"/>
            <a:chOff x="720000" y="5256000"/>
            <a:chExt cx="4212000" cy="360000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F42643C-C0CE-2401-F72A-71F27A3D68AA}"/>
                </a:ext>
              </a:extLst>
            </p:cNvPr>
            <p:cNvSpPr/>
            <p:nvPr/>
          </p:nvSpPr>
          <p:spPr>
            <a:xfrm>
              <a:off x="1152000" y="5256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 b="1" kern="0" spc="10" dirty="0"/>
                <a:t>Container management and equipment availability</a:t>
              </a:r>
            </a:p>
          </p:txBody>
        </p:sp>
        <p:pic>
          <p:nvPicPr>
            <p:cNvPr id="580" name="Graphic 579">
              <a:extLst>
                <a:ext uri="{FF2B5EF4-FFF2-40B4-BE49-F238E27FC236}">
                  <a16:creationId xmlns:a16="http://schemas.microsoft.com/office/drawing/2014/main" id="{B06597B6-298E-0868-6915-32D936D9B7EB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720000" y="5256000"/>
              <a:ext cx="360000" cy="360000"/>
            </a:xfrm>
            <a:prstGeom prst="rect">
              <a:avLst/>
            </a:prstGeom>
          </p:spPr>
        </p:pic>
      </p:grpSp>
      <p:grpSp>
        <p:nvGrpSpPr>
          <p:cNvPr id="587" name="Group 586">
            <a:extLst>
              <a:ext uri="{FF2B5EF4-FFF2-40B4-BE49-F238E27FC236}">
                <a16:creationId xmlns:a16="http://schemas.microsoft.com/office/drawing/2014/main" id="{92E7B5F4-5A03-0D63-780E-50FE61FA7507}"/>
              </a:ext>
            </a:extLst>
          </p:cNvPr>
          <p:cNvGrpSpPr/>
          <p:nvPr/>
        </p:nvGrpSpPr>
        <p:grpSpPr>
          <a:xfrm>
            <a:off x="720000" y="3852326"/>
            <a:ext cx="4212000" cy="360000"/>
            <a:chOff x="720000" y="4320000"/>
            <a:chExt cx="4212000" cy="36000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2A1E7FF-4CDE-8CF9-A0AD-F4042EE7D629}"/>
                </a:ext>
              </a:extLst>
            </p:cNvPr>
            <p:cNvSpPr/>
            <p:nvPr/>
          </p:nvSpPr>
          <p:spPr>
            <a:xfrm>
              <a:off x="1152000" y="4320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 b="1" kern="0" spc="10" dirty="0"/>
                <a:t>Space guarantee and integrated services</a:t>
              </a:r>
            </a:p>
          </p:txBody>
        </p:sp>
        <p:pic>
          <p:nvPicPr>
            <p:cNvPr id="581" name="Graphic 580">
              <a:extLst>
                <a:ext uri="{FF2B5EF4-FFF2-40B4-BE49-F238E27FC236}">
                  <a16:creationId xmlns:a16="http://schemas.microsoft.com/office/drawing/2014/main" id="{17761FD9-16ED-8EE5-0DC6-14093BAF5D28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720000" y="4320000"/>
              <a:ext cx="360000" cy="360000"/>
            </a:xfrm>
            <a:prstGeom prst="rect">
              <a:avLst/>
            </a:prstGeom>
          </p:spPr>
        </p:pic>
      </p:grpSp>
      <p:grpSp>
        <p:nvGrpSpPr>
          <p:cNvPr id="588" name="Group 587">
            <a:extLst>
              <a:ext uri="{FF2B5EF4-FFF2-40B4-BE49-F238E27FC236}">
                <a16:creationId xmlns:a16="http://schemas.microsoft.com/office/drawing/2014/main" id="{13E921E0-E29C-1DC8-E08F-1F2BC67936DD}"/>
              </a:ext>
            </a:extLst>
          </p:cNvPr>
          <p:cNvGrpSpPr/>
          <p:nvPr/>
        </p:nvGrpSpPr>
        <p:grpSpPr>
          <a:xfrm>
            <a:off x="720000" y="4320326"/>
            <a:ext cx="4212000" cy="360000"/>
            <a:chOff x="720000" y="4788000"/>
            <a:chExt cx="4212000" cy="360000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C102C28-4165-93CB-2851-0EE51023ADB3}"/>
                </a:ext>
              </a:extLst>
            </p:cNvPr>
            <p:cNvSpPr/>
            <p:nvPr/>
          </p:nvSpPr>
          <p:spPr>
            <a:xfrm>
              <a:off x="1152000" y="4788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 b="1" kern="0" spc="10" dirty="0"/>
                <a:t>Solution for risk mitigation and current market challenges</a:t>
              </a:r>
            </a:p>
          </p:txBody>
        </p:sp>
        <p:pic>
          <p:nvPicPr>
            <p:cNvPr id="582" name="Graphic 581">
              <a:extLst>
                <a:ext uri="{FF2B5EF4-FFF2-40B4-BE49-F238E27FC236}">
                  <a16:creationId xmlns:a16="http://schemas.microsoft.com/office/drawing/2014/main" id="{35ADC572-D4D5-5B08-67E2-850B6A30430B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720000" y="4788000"/>
              <a:ext cx="360000" cy="360000"/>
            </a:xfrm>
            <a:prstGeom prst="rect">
              <a:avLst/>
            </a:prstGeom>
          </p:spPr>
        </p:pic>
      </p:grpSp>
      <p:grpSp>
        <p:nvGrpSpPr>
          <p:cNvPr id="590" name="Group 589">
            <a:extLst>
              <a:ext uri="{FF2B5EF4-FFF2-40B4-BE49-F238E27FC236}">
                <a16:creationId xmlns:a16="http://schemas.microsoft.com/office/drawing/2014/main" id="{659AD586-7C21-4EA9-7914-ABFBAA53A58D}"/>
              </a:ext>
            </a:extLst>
          </p:cNvPr>
          <p:cNvGrpSpPr/>
          <p:nvPr/>
        </p:nvGrpSpPr>
        <p:grpSpPr>
          <a:xfrm>
            <a:off x="720000" y="5256326"/>
            <a:ext cx="4212000" cy="360000"/>
            <a:chOff x="720000" y="5724000"/>
            <a:chExt cx="4212000" cy="360000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EC1430C-F680-D555-2AC4-0EF8FB4CEB69}"/>
                </a:ext>
              </a:extLst>
            </p:cNvPr>
            <p:cNvSpPr/>
            <p:nvPr/>
          </p:nvSpPr>
          <p:spPr>
            <a:xfrm>
              <a:off x="1152000" y="5724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r>
                <a:rPr lang="en-GB" sz="1000" b="1" dirty="0"/>
                <a:t>Additional feeders’ solution from China &amp; India</a:t>
              </a:r>
            </a:p>
          </p:txBody>
        </p:sp>
        <p:pic>
          <p:nvPicPr>
            <p:cNvPr id="583" name="Graphic 582">
              <a:extLst>
                <a:ext uri="{FF2B5EF4-FFF2-40B4-BE49-F238E27FC236}">
                  <a16:creationId xmlns:a16="http://schemas.microsoft.com/office/drawing/2014/main" id="{19803FAD-C078-ACE5-C875-9E8B5E1E5B5B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720000" y="5724000"/>
              <a:ext cx="360000" cy="360000"/>
            </a:xfrm>
            <a:prstGeom prst="rect">
              <a:avLst/>
            </a:prstGeom>
          </p:spPr>
        </p:pic>
      </p:grpSp>
      <p:sp>
        <p:nvSpPr>
          <p:cNvPr id="594" name="Rectangle 593">
            <a:extLst>
              <a:ext uri="{FF2B5EF4-FFF2-40B4-BE49-F238E27FC236}">
                <a16:creationId xmlns:a16="http://schemas.microsoft.com/office/drawing/2014/main" id="{26C9F9ED-CB0E-24E0-7927-39834F790DDE}"/>
              </a:ext>
            </a:extLst>
          </p:cNvPr>
          <p:cNvSpPr/>
          <p:nvPr/>
        </p:nvSpPr>
        <p:spPr>
          <a:xfrm>
            <a:off x="5148000" y="3744000"/>
            <a:ext cx="2232000" cy="1332000"/>
          </a:xfrm>
          <a:prstGeom prst="rect">
            <a:avLst/>
          </a:prstGeom>
          <a:solidFill>
            <a:schemeClr val="bg1"/>
          </a:solidFill>
          <a:ln w="12700" cmpd="sng">
            <a:noFill/>
            <a:prstDash val="sysDot"/>
            <a:round/>
            <a:headEnd/>
            <a:tailEnd/>
          </a:ln>
          <a:effectLst/>
        </p:spPr>
        <p:txBody>
          <a:bodyPr lIns="108000" tIns="108000" rIns="108000" bIns="108000" anchor="t" anchorCtr="0"/>
          <a:lstStyle/>
          <a:p>
            <a:pPr fontAlgn="base">
              <a:spcBef>
                <a:spcPct val="0"/>
              </a:spcBef>
              <a:spcAft>
                <a:spcPts val="200"/>
              </a:spcAft>
            </a:pPr>
            <a:r>
              <a:rPr lang="en-AU" sz="1400" b="1" kern="0" spc="10" dirty="0"/>
              <a:t>Shipping Services for</a:t>
            </a:r>
          </a:p>
          <a:p>
            <a:pPr marL="144000" indent="-144000"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Font typeface="Arial" panose="020B0604020202020204" pitchFamily="34" charset="0"/>
              <a:buChar char="›"/>
            </a:pPr>
            <a:r>
              <a:rPr lang="en-AU" sz="1400" kern="0" spc="10" dirty="0"/>
              <a:t>Containers</a:t>
            </a:r>
          </a:p>
          <a:p>
            <a:pPr marL="144000" indent="-144000"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Font typeface="Arial" panose="020B0604020202020204" pitchFamily="34" charset="0"/>
              <a:buChar char="›"/>
            </a:pPr>
            <a:r>
              <a:rPr lang="en-AU" sz="1400" kern="0" spc="10" dirty="0"/>
              <a:t>Break-Bulk</a:t>
            </a:r>
          </a:p>
          <a:p>
            <a:pPr marL="144000" indent="-144000"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Font typeface="Arial" panose="020B0604020202020204" pitchFamily="34" charset="0"/>
              <a:buChar char="›"/>
            </a:pPr>
            <a:r>
              <a:rPr lang="en-AU" sz="1400" kern="0" spc="10" dirty="0"/>
              <a:t>Project Cargo</a:t>
            </a:r>
          </a:p>
          <a:p>
            <a:pPr marL="144000" indent="-144000"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Font typeface="Arial" panose="020B0604020202020204" pitchFamily="34" charset="0"/>
              <a:buChar char="›"/>
            </a:pPr>
            <a:r>
              <a:rPr lang="en-AU" sz="1400" kern="0" spc="10" dirty="0"/>
              <a:t>Out-of-Gauge</a:t>
            </a:r>
          </a:p>
        </p:txBody>
      </p:sp>
      <p:sp>
        <p:nvSpPr>
          <p:cNvPr id="595" name="Rectangle 594">
            <a:extLst>
              <a:ext uri="{FF2B5EF4-FFF2-40B4-BE49-F238E27FC236}">
                <a16:creationId xmlns:a16="http://schemas.microsoft.com/office/drawing/2014/main" id="{3214751D-F6EC-9084-0FBC-D741F74504D0}"/>
              </a:ext>
            </a:extLst>
          </p:cNvPr>
          <p:cNvSpPr/>
          <p:nvPr/>
        </p:nvSpPr>
        <p:spPr>
          <a:xfrm>
            <a:off x="5148000" y="5182984"/>
            <a:ext cx="2232000" cy="900000"/>
          </a:xfrm>
          <a:prstGeom prst="rect">
            <a:avLst/>
          </a:prstGeom>
          <a:solidFill>
            <a:schemeClr val="tx2"/>
          </a:solidFill>
          <a:ln w="12700" cmpd="sng">
            <a:noFill/>
            <a:prstDash val="sysDot"/>
            <a:round/>
            <a:headEnd/>
            <a:tailEnd/>
          </a:ln>
          <a:effectLst/>
        </p:spPr>
        <p:txBody>
          <a:bodyPr lIns="108000" tIns="108000" rIns="108000" bIns="108000" anchor="t" anchorCtr="0"/>
          <a:lstStyle/>
          <a:p>
            <a:pPr fontAlgn="base">
              <a:spcBef>
                <a:spcPct val="0"/>
              </a:spcBef>
              <a:spcAft>
                <a:spcPts val="200"/>
              </a:spcAft>
            </a:pPr>
            <a:r>
              <a:rPr lang="en-AU" sz="1400" b="1" kern="0" spc="10" dirty="0">
                <a:solidFill>
                  <a:schemeClr val="bg1"/>
                </a:solidFill>
              </a:rPr>
              <a:t>Kumul service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</a:pPr>
            <a:r>
              <a:rPr lang="en-AU" sz="1400" kern="0" spc="10" dirty="0">
                <a:solidFill>
                  <a:schemeClr val="bg1"/>
                </a:solidFill>
              </a:rPr>
              <a:t>Busan - Lihir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</a:pPr>
            <a:r>
              <a:rPr lang="en-AU" sz="1400" kern="0" spc="10" dirty="0">
                <a:solidFill>
                  <a:schemeClr val="bg1"/>
                </a:solidFill>
              </a:rPr>
              <a:t>28 day frequency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2347BF4-64D0-FA68-C211-EB0A5BBC85DF}"/>
              </a:ext>
            </a:extLst>
          </p:cNvPr>
          <p:cNvGrpSpPr/>
          <p:nvPr/>
        </p:nvGrpSpPr>
        <p:grpSpPr>
          <a:xfrm>
            <a:off x="719138" y="5724326"/>
            <a:ext cx="4212000" cy="360000"/>
            <a:chOff x="720000" y="5724000"/>
            <a:chExt cx="4212000" cy="36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7F0A171-89E7-8C4F-0950-591D929D43AC}"/>
                </a:ext>
              </a:extLst>
            </p:cNvPr>
            <p:cNvSpPr/>
            <p:nvPr/>
          </p:nvSpPr>
          <p:spPr>
            <a:xfrm>
              <a:off x="1152000" y="5724000"/>
              <a:ext cx="3780000" cy="360000"/>
            </a:xfrm>
            <a:prstGeom prst="rect">
              <a:avLst/>
            </a:prstGeom>
            <a:solidFill>
              <a:schemeClr val="bg1"/>
            </a:solidFill>
            <a:ln w="12700" cmpd="sng">
              <a:noFill/>
              <a:prstDash val="sysDot"/>
              <a:round/>
              <a:headEnd/>
              <a:tailEnd/>
            </a:ln>
            <a:effectLst/>
          </p:spPr>
          <p:txBody>
            <a:bodyPr lIns="108000" tIns="72000" rIns="72000" bIns="72000" anchor="ctr" anchorCtr="0"/>
            <a:lstStyle/>
            <a:p>
              <a:r>
                <a:rPr lang="en-GB" sz="1000" b="1" dirty="0"/>
                <a:t>Blue Water dedicated project team 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C5B5624B-3AC2-525A-DD8A-82BFC1D9955B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720000" y="5724000"/>
              <a:ext cx="360000" cy="360000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E2B208A-1EFD-E381-F9C4-1272ECB2E9CA}"/>
              </a:ext>
            </a:extLst>
          </p:cNvPr>
          <p:cNvSpPr/>
          <p:nvPr/>
        </p:nvSpPr>
        <p:spPr>
          <a:xfrm>
            <a:off x="5147569" y="2448000"/>
            <a:ext cx="2232000" cy="647973"/>
          </a:xfrm>
          <a:prstGeom prst="rect">
            <a:avLst/>
          </a:prstGeom>
          <a:solidFill>
            <a:schemeClr val="accent4"/>
          </a:solidFill>
          <a:ln w="12700" cmpd="sng">
            <a:noFill/>
            <a:prstDash val="sysDot"/>
            <a:round/>
            <a:headEnd/>
            <a:tailEnd/>
          </a:ln>
          <a:effectLst/>
        </p:spPr>
        <p:txBody>
          <a:bodyPr lIns="108000" tIns="108000" rIns="108000" bIns="108000" anchor="t" anchorCtr="0"/>
          <a:lstStyle/>
          <a:p>
            <a:pPr fontAlgn="base">
              <a:spcBef>
                <a:spcPct val="0"/>
              </a:spcBef>
              <a:spcAft>
                <a:spcPts val="200"/>
              </a:spcAft>
            </a:pPr>
            <a:r>
              <a:rPr lang="en-AU" sz="1400" b="1" kern="0" spc="10" dirty="0">
                <a:solidFill>
                  <a:schemeClr val="bg1"/>
                </a:solidFill>
              </a:rPr>
              <a:t>Service updates:</a:t>
            </a:r>
          </a:p>
          <a:p>
            <a:pPr fontAlgn="base">
              <a:spcBef>
                <a:spcPct val="0"/>
              </a:spcBef>
              <a:spcAft>
                <a:spcPts val="200"/>
              </a:spcAft>
            </a:pPr>
            <a:r>
              <a:rPr lang="en-AU" sz="1400" kern="0" spc="10" dirty="0">
                <a:solidFill>
                  <a:schemeClr val="bg1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Kumul Service (bws.net)</a:t>
            </a:r>
            <a:endParaRPr lang="en-AU" sz="1400" kern="0" spc="1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0A2FE9F-10EE-0CAC-2BE2-00374D009388}"/>
              </a:ext>
            </a:extLst>
          </p:cNvPr>
          <p:cNvSpPr/>
          <p:nvPr/>
        </p:nvSpPr>
        <p:spPr>
          <a:xfrm>
            <a:off x="10857134" y="5546954"/>
            <a:ext cx="216000" cy="21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da-DK" sz="1800" dirty="0" err="1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5F276D7-7374-A8C1-ED2F-EFDC0FE2EAF0}"/>
              </a:ext>
            </a:extLst>
          </p:cNvPr>
          <p:cNvSpPr/>
          <p:nvPr/>
        </p:nvSpPr>
        <p:spPr>
          <a:xfrm>
            <a:off x="11307235" y="5258954"/>
            <a:ext cx="216000" cy="21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da-DK" sz="1800" dirty="0" err="1">
              <a:solidFill>
                <a:schemeClr val="tx1"/>
              </a:solidFill>
            </a:endParaRPr>
          </a:p>
        </p:txBody>
      </p:sp>
      <p:grpSp>
        <p:nvGrpSpPr>
          <p:cNvPr id="44" name="Group 16">
            <a:extLst>
              <a:ext uri="{FF2B5EF4-FFF2-40B4-BE49-F238E27FC236}">
                <a16:creationId xmlns:a16="http://schemas.microsoft.com/office/drawing/2014/main" id="{C3E34C8D-4E04-3354-DE1F-864E5AB53EA4}"/>
              </a:ext>
            </a:extLst>
          </p:cNvPr>
          <p:cNvGrpSpPr/>
          <p:nvPr/>
        </p:nvGrpSpPr>
        <p:grpSpPr>
          <a:xfrm>
            <a:off x="10188535" y="3009962"/>
            <a:ext cx="914647" cy="241980"/>
            <a:chOff x="8643017" y="2318485"/>
            <a:chExt cx="914647" cy="241980"/>
          </a:xfrm>
        </p:grpSpPr>
        <p:pic>
          <p:nvPicPr>
            <p:cNvPr id="42" name="Graphic 15">
              <a:extLst>
                <a:ext uri="{FF2B5EF4-FFF2-40B4-BE49-F238E27FC236}">
                  <a16:creationId xmlns:a16="http://schemas.microsoft.com/office/drawing/2014/main" id="{F74C07BA-3134-A6F2-1507-0C83259CFB36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>
              <a:off x="8643017" y="2318485"/>
              <a:ext cx="360474" cy="2412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F15D76-BCDA-9A11-AD0D-6486A47BEFCE}"/>
                </a:ext>
              </a:extLst>
            </p:cNvPr>
            <p:cNvSpPr txBox="1"/>
            <p:nvPr/>
          </p:nvSpPr>
          <p:spPr>
            <a:xfrm>
              <a:off x="9003491" y="2318485"/>
              <a:ext cx="554173" cy="24198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72000" tIns="36000" rIns="72000" bIns="36000" rtlCol="0" anchor="ctr">
              <a:spAutoFit/>
            </a:bodyPr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GB" sz="1100" b="1" dirty="0">
                  <a:cs typeface="Arial" panose="020B0604020202020204" pitchFamily="34" charset="0"/>
                </a:rPr>
                <a:t>Japan</a:t>
              </a:r>
              <a:endParaRPr lang="da-DK" sz="1100" b="1" dirty="0" err="1"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50BDE7-4C5E-593E-BC29-7CF3FDA018AF}"/>
              </a:ext>
            </a:extLst>
          </p:cNvPr>
          <p:cNvGrpSpPr/>
          <p:nvPr/>
        </p:nvGrpSpPr>
        <p:grpSpPr>
          <a:xfrm>
            <a:off x="8132669" y="2956940"/>
            <a:ext cx="898616" cy="241980"/>
            <a:chOff x="8019475" y="2969930"/>
            <a:chExt cx="898616" cy="241980"/>
          </a:xfrm>
        </p:grpSpPr>
        <p:pic>
          <p:nvPicPr>
            <p:cNvPr id="47" name="Graphic 22">
              <a:extLst>
                <a:ext uri="{FF2B5EF4-FFF2-40B4-BE49-F238E27FC236}">
                  <a16:creationId xmlns:a16="http://schemas.microsoft.com/office/drawing/2014/main" id="{BADD544E-E096-DE5B-D400-15DE110C80E2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/>
            <a:stretch>
              <a:fillRect/>
            </a:stretch>
          </p:blipFill>
          <p:spPr>
            <a:xfrm>
              <a:off x="8019475" y="2969930"/>
              <a:ext cx="360474" cy="2412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D38561-25CA-2335-CC9B-F1704DC14D81}"/>
                </a:ext>
              </a:extLst>
            </p:cNvPr>
            <p:cNvSpPr txBox="1"/>
            <p:nvPr/>
          </p:nvSpPr>
          <p:spPr>
            <a:xfrm>
              <a:off x="8379949" y="2969930"/>
              <a:ext cx="538142" cy="24198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72000" tIns="36000" rIns="72000" bIns="36000" rtlCol="0" anchor="ctr">
              <a:spAutoFit/>
            </a:bodyPr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GB" sz="1100" b="1" dirty="0">
                  <a:cs typeface="Arial" panose="020B0604020202020204" pitchFamily="34" charset="0"/>
                </a:rPr>
                <a:t>China</a:t>
              </a:r>
              <a:endParaRPr lang="da-DK" sz="1100" b="1" dirty="0" err="1"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4BBF916-046C-E771-75E7-18014F7870DD}"/>
              </a:ext>
            </a:extLst>
          </p:cNvPr>
          <p:cNvGrpSpPr/>
          <p:nvPr/>
        </p:nvGrpSpPr>
        <p:grpSpPr>
          <a:xfrm>
            <a:off x="9436622" y="2709639"/>
            <a:ext cx="906631" cy="241980"/>
            <a:chOff x="8229778" y="3623010"/>
            <a:chExt cx="906631" cy="24198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0E546A5-9BA3-D7FE-B564-D34FF4896B82}"/>
                </a:ext>
              </a:extLst>
            </p:cNvPr>
            <p:cNvSpPr txBox="1"/>
            <p:nvPr/>
          </p:nvSpPr>
          <p:spPr>
            <a:xfrm>
              <a:off x="8590252" y="3623010"/>
              <a:ext cx="546157" cy="24198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72000" tIns="36000" rIns="72000" bIns="36000" rtlCol="0" anchor="ctr">
              <a:spAutoFit/>
            </a:bodyPr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GB" sz="1100" b="1" dirty="0">
                  <a:cs typeface="Arial" panose="020B0604020202020204" pitchFamily="34" charset="0"/>
                </a:rPr>
                <a:t>Korea</a:t>
              </a:r>
              <a:endParaRPr lang="da-DK" sz="1100" b="1" dirty="0" err="1">
                <a:cs typeface="Arial" panose="020B0604020202020204" pitchFamily="34" charset="0"/>
              </a:endParaRPr>
            </a:p>
          </p:txBody>
        </p:sp>
        <p:pic>
          <p:nvPicPr>
            <p:cNvPr id="57" name="Graphic 22">
              <a:extLst>
                <a:ext uri="{FF2B5EF4-FFF2-40B4-BE49-F238E27FC236}">
                  <a16:creationId xmlns:a16="http://schemas.microsoft.com/office/drawing/2014/main" id="{4B5EE3CF-A117-F1A2-4530-7C2652202710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8229778" y="3623010"/>
              <a:ext cx="360474" cy="241200"/>
            </a:xfrm>
            <a:prstGeom prst="rect">
              <a:avLst/>
            </a:prstGeom>
          </p:spPr>
        </p:pic>
      </p:grpSp>
      <p:grpSp>
        <p:nvGrpSpPr>
          <p:cNvPr id="38" name="Group 17">
            <a:extLst>
              <a:ext uri="{FF2B5EF4-FFF2-40B4-BE49-F238E27FC236}">
                <a16:creationId xmlns:a16="http://schemas.microsoft.com/office/drawing/2014/main" id="{2C2738EC-86A2-C7C1-802A-2BD1D2D0B3A5}"/>
              </a:ext>
            </a:extLst>
          </p:cNvPr>
          <p:cNvGrpSpPr/>
          <p:nvPr/>
        </p:nvGrpSpPr>
        <p:grpSpPr>
          <a:xfrm>
            <a:off x="10433293" y="5157023"/>
            <a:ext cx="810451" cy="241980"/>
            <a:chOff x="10432583" y="2311501"/>
            <a:chExt cx="810451" cy="241980"/>
          </a:xfrm>
        </p:grpSpPr>
        <p:pic>
          <p:nvPicPr>
            <p:cNvPr id="39" name="Graphic 19">
              <a:extLst>
                <a:ext uri="{FF2B5EF4-FFF2-40B4-BE49-F238E27FC236}">
                  <a16:creationId xmlns:a16="http://schemas.microsoft.com/office/drawing/2014/main" id="{75DA7771-B1E7-6F81-33B0-C05D4F1932D5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 t="5392" b="5392"/>
            <a:stretch>
              <a:fillRect/>
            </a:stretch>
          </p:blipFill>
          <p:spPr>
            <a:xfrm>
              <a:off x="10432583" y="2311501"/>
              <a:ext cx="360474" cy="241200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99E301A-ED28-744A-9B1C-87A77A6E6C87}"/>
                </a:ext>
              </a:extLst>
            </p:cNvPr>
            <p:cNvSpPr txBox="1"/>
            <p:nvPr/>
          </p:nvSpPr>
          <p:spPr>
            <a:xfrm>
              <a:off x="10793057" y="2311501"/>
              <a:ext cx="449977" cy="24198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72000" tIns="36000" rIns="72000" bIns="36000" rtlCol="0" anchor="ctr">
              <a:spAutoFit/>
            </a:bodyPr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GB" sz="1100" b="1" dirty="0">
                  <a:cs typeface="Arial" panose="020B0604020202020204" pitchFamily="34" charset="0"/>
                </a:rPr>
                <a:t>Lihir</a:t>
              </a:r>
              <a:endParaRPr lang="da-DK" sz="1100" b="1" dirty="0" err="1"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17">
            <a:extLst>
              <a:ext uri="{FF2B5EF4-FFF2-40B4-BE49-F238E27FC236}">
                <a16:creationId xmlns:a16="http://schemas.microsoft.com/office/drawing/2014/main" id="{1013826C-5C3B-FFFB-E752-A0825C44CDDD}"/>
              </a:ext>
            </a:extLst>
          </p:cNvPr>
          <p:cNvGrpSpPr/>
          <p:nvPr/>
        </p:nvGrpSpPr>
        <p:grpSpPr>
          <a:xfrm>
            <a:off x="10035123" y="5535076"/>
            <a:ext cx="749537" cy="241980"/>
            <a:chOff x="10432583" y="2311501"/>
            <a:chExt cx="749537" cy="241980"/>
          </a:xfrm>
        </p:grpSpPr>
        <p:pic>
          <p:nvPicPr>
            <p:cNvPr id="28" name="Graphic 19">
              <a:extLst>
                <a:ext uri="{FF2B5EF4-FFF2-40B4-BE49-F238E27FC236}">
                  <a16:creationId xmlns:a16="http://schemas.microsoft.com/office/drawing/2014/main" id="{2B2DDC75-EB06-4FA3-DDE2-624CEE928532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 t="5392" b="5392"/>
            <a:stretch>
              <a:fillRect/>
            </a:stretch>
          </p:blipFill>
          <p:spPr>
            <a:xfrm>
              <a:off x="10432583" y="2311501"/>
              <a:ext cx="360474" cy="2412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57F765-0B0B-5C03-4F37-5CEC035E296F}"/>
                </a:ext>
              </a:extLst>
            </p:cNvPr>
            <p:cNvSpPr txBox="1"/>
            <p:nvPr/>
          </p:nvSpPr>
          <p:spPr>
            <a:xfrm>
              <a:off x="10793057" y="2311501"/>
              <a:ext cx="389063" cy="24198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72000" tIns="36000" rIns="72000" bIns="36000" rtlCol="0" anchor="ctr">
              <a:spAutoFit/>
            </a:bodyPr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GB" sz="1100" b="1" dirty="0">
                  <a:cs typeface="Arial" panose="020B0604020202020204" pitchFamily="34" charset="0"/>
                </a:rPr>
                <a:t>Lae</a:t>
              </a:r>
              <a:endParaRPr lang="da-DK" sz="1100" b="1" dirty="0" err="1">
                <a:cs typeface="Arial" panose="020B0604020202020204" pitchFamily="34" charset="0"/>
              </a:endParaRPr>
            </a:p>
          </p:txBody>
        </p:sp>
      </p:grpSp>
      <p:sp>
        <p:nvSpPr>
          <p:cNvPr id="593" name="Freeform: Shape 592">
            <a:extLst>
              <a:ext uri="{FF2B5EF4-FFF2-40B4-BE49-F238E27FC236}">
                <a16:creationId xmlns:a16="http://schemas.microsoft.com/office/drawing/2014/main" id="{C23744E9-1329-7088-8F4F-99C406CC8204}"/>
              </a:ext>
            </a:extLst>
          </p:cNvPr>
          <p:cNvSpPr>
            <a:spLocks/>
          </p:cNvSpPr>
          <p:nvPr/>
        </p:nvSpPr>
        <p:spPr>
          <a:xfrm>
            <a:off x="9228576" y="3056233"/>
            <a:ext cx="451716" cy="85899"/>
          </a:xfrm>
          <a:custGeom>
            <a:avLst/>
            <a:gdLst>
              <a:gd name="connsiteX0" fmla="*/ 3857106 w 4210673"/>
              <a:gd name="connsiteY0" fmla="*/ 2672541 h 2672541"/>
              <a:gd name="connsiteX1" fmla="*/ 4210397 w 4210673"/>
              <a:gd name="connsiteY1" fmla="*/ 777240 h 2672541"/>
              <a:gd name="connsiteX2" fmla="*/ 3807229 w 4210673"/>
              <a:gd name="connsiteY2" fmla="*/ 901930 h 2672541"/>
              <a:gd name="connsiteX3" fmla="*/ 3977640 w 4210673"/>
              <a:gd name="connsiteY3" fmla="*/ 1167938 h 2672541"/>
              <a:gd name="connsiteX4" fmla="*/ 4085706 w 4210673"/>
              <a:gd name="connsiteY4" fmla="*/ 1400694 h 2672541"/>
              <a:gd name="connsiteX5" fmla="*/ 3894513 w 4210673"/>
              <a:gd name="connsiteY5" fmla="*/ 1558636 h 2672541"/>
              <a:gd name="connsiteX6" fmla="*/ 3162993 w 4210673"/>
              <a:gd name="connsiteY6" fmla="*/ 1342505 h 2672541"/>
              <a:gd name="connsiteX7" fmla="*/ 2639291 w 4210673"/>
              <a:gd name="connsiteY7" fmla="*/ 1246909 h 2672541"/>
              <a:gd name="connsiteX8" fmla="*/ 1600200 w 4210673"/>
              <a:gd name="connsiteY8" fmla="*/ 1068185 h 2672541"/>
              <a:gd name="connsiteX9" fmla="*/ 852055 w 4210673"/>
              <a:gd name="connsiteY9" fmla="*/ 989214 h 2672541"/>
              <a:gd name="connsiteX10" fmla="*/ 756459 w 4210673"/>
              <a:gd name="connsiteY10" fmla="*/ 698269 h 2672541"/>
              <a:gd name="connsiteX11" fmla="*/ 581891 w 4210673"/>
              <a:gd name="connsiteY11" fmla="*/ 569421 h 2672541"/>
              <a:gd name="connsiteX12" fmla="*/ 311728 w 4210673"/>
              <a:gd name="connsiteY12" fmla="*/ 419792 h 2672541"/>
              <a:gd name="connsiteX13" fmla="*/ 29095 w 4210673"/>
              <a:gd name="connsiteY13" fmla="*/ 112221 h 2672541"/>
              <a:gd name="connsiteX14" fmla="*/ 0 w 4210673"/>
              <a:gd name="connsiteY14" fmla="*/ 0 h 2672541"/>
              <a:gd name="connsiteX0" fmla="*/ 3857106 w 4217466"/>
              <a:gd name="connsiteY0" fmla="*/ 2672541 h 2672541"/>
              <a:gd name="connsiteX1" fmla="*/ 4210397 w 4217466"/>
              <a:gd name="connsiteY1" fmla="*/ 777240 h 2672541"/>
              <a:gd name="connsiteX2" fmla="*/ 3807229 w 4217466"/>
              <a:gd name="connsiteY2" fmla="*/ 901930 h 2672541"/>
              <a:gd name="connsiteX3" fmla="*/ 3977640 w 4217466"/>
              <a:gd name="connsiteY3" fmla="*/ 1167938 h 2672541"/>
              <a:gd name="connsiteX4" fmla="*/ 4085706 w 4217466"/>
              <a:gd name="connsiteY4" fmla="*/ 1400694 h 2672541"/>
              <a:gd name="connsiteX5" fmla="*/ 3894513 w 4217466"/>
              <a:gd name="connsiteY5" fmla="*/ 1558636 h 2672541"/>
              <a:gd name="connsiteX6" fmla="*/ 3162993 w 4217466"/>
              <a:gd name="connsiteY6" fmla="*/ 1342505 h 2672541"/>
              <a:gd name="connsiteX7" fmla="*/ 2639291 w 4217466"/>
              <a:gd name="connsiteY7" fmla="*/ 1246909 h 2672541"/>
              <a:gd name="connsiteX8" fmla="*/ 1600200 w 4217466"/>
              <a:gd name="connsiteY8" fmla="*/ 1068185 h 2672541"/>
              <a:gd name="connsiteX9" fmla="*/ 852055 w 4217466"/>
              <a:gd name="connsiteY9" fmla="*/ 989214 h 2672541"/>
              <a:gd name="connsiteX10" fmla="*/ 756459 w 4217466"/>
              <a:gd name="connsiteY10" fmla="*/ 698269 h 2672541"/>
              <a:gd name="connsiteX11" fmla="*/ 581891 w 4217466"/>
              <a:gd name="connsiteY11" fmla="*/ 569421 h 2672541"/>
              <a:gd name="connsiteX12" fmla="*/ 311728 w 4217466"/>
              <a:gd name="connsiteY12" fmla="*/ 419792 h 2672541"/>
              <a:gd name="connsiteX13" fmla="*/ 29095 w 4217466"/>
              <a:gd name="connsiteY13" fmla="*/ 112221 h 2672541"/>
              <a:gd name="connsiteX14" fmla="*/ 0 w 4217466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085706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92946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28011 w 4262319"/>
              <a:gd name="connsiteY0" fmla="*/ 2560320 h 2560320"/>
              <a:gd name="connsiteX1" fmla="*/ 4181302 w 4262319"/>
              <a:gd name="connsiteY1" fmla="*/ 665019 h 2560320"/>
              <a:gd name="connsiteX2" fmla="*/ 3778134 w 4262319"/>
              <a:gd name="connsiteY2" fmla="*/ 789709 h 2560320"/>
              <a:gd name="connsiteX3" fmla="*/ 3948545 w 4262319"/>
              <a:gd name="connsiteY3" fmla="*/ 1055717 h 2560320"/>
              <a:gd name="connsiteX4" fmla="*/ 4109830 w 4262319"/>
              <a:gd name="connsiteY4" fmla="*/ 1288473 h 2560320"/>
              <a:gd name="connsiteX5" fmla="*/ 3865418 w 4262319"/>
              <a:gd name="connsiteY5" fmla="*/ 1446415 h 2560320"/>
              <a:gd name="connsiteX6" fmla="*/ 3133898 w 4262319"/>
              <a:gd name="connsiteY6" fmla="*/ 1230284 h 2560320"/>
              <a:gd name="connsiteX7" fmla="*/ 2561815 w 4262319"/>
              <a:gd name="connsiteY7" fmla="*/ 1168555 h 2560320"/>
              <a:gd name="connsiteX8" fmla="*/ 1706572 w 4262319"/>
              <a:gd name="connsiteY8" fmla="*/ 951125 h 2560320"/>
              <a:gd name="connsiteX9" fmla="*/ 900370 w 4262319"/>
              <a:gd name="connsiteY9" fmla="*/ 876993 h 2560320"/>
              <a:gd name="connsiteX10" fmla="*/ 727364 w 4262319"/>
              <a:gd name="connsiteY10" fmla="*/ 586048 h 2560320"/>
              <a:gd name="connsiteX11" fmla="*/ 552796 w 4262319"/>
              <a:gd name="connsiteY11" fmla="*/ 457200 h 2560320"/>
              <a:gd name="connsiteX12" fmla="*/ 282633 w 4262319"/>
              <a:gd name="connsiteY12" fmla="*/ 307571 h 2560320"/>
              <a:gd name="connsiteX13" fmla="*/ 0 w 4262319"/>
              <a:gd name="connsiteY13" fmla="*/ 0 h 2560320"/>
              <a:gd name="connsiteX0" fmla="*/ 3545378 w 3979686"/>
              <a:gd name="connsiteY0" fmla="*/ 2252749 h 2252749"/>
              <a:gd name="connsiteX1" fmla="*/ 3898669 w 3979686"/>
              <a:gd name="connsiteY1" fmla="*/ 357448 h 2252749"/>
              <a:gd name="connsiteX2" fmla="*/ 3495501 w 3979686"/>
              <a:gd name="connsiteY2" fmla="*/ 482138 h 2252749"/>
              <a:gd name="connsiteX3" fmla="*/ 3665912 w 3979686"/>
              <a:gd name="connsiteY3" fmla="*/ 748146 h 2252749"/>
              <a:gd name="connsiteX4" fmla="*/ 3827197 w 3979686"/>
              <a:gd name="connsiteY4" fmla="*/ 980902 h 2252749"/>
              <a:gd name="connsiteX5" fmla="*/ 3582785 w 3979686"/>
              <a:gd name="connsiteY5" fmla="*/ 1138844 h 2252749"/>
              <a:gd name="connsiteX6" fmla="*/ 2851265 w 3979686"/>
              <a:gd name="connsiteY6" fmla="*/ 922713 h 2252749"/>
              <a:gd name="connsiteX7" fmla="*/ 2279182 w 3979686"/>
              <a:gd name="connsiteY7" fmla="*/ 860984 h 2252749"/>
              <a:gd name="connsiteX8" fmla="*/ 1423939 w 3979686"/>
              <a:gd name="connsiteY8" fmla="*/ 643554 h 2252749"/>
              <a:gd name="connsiteX9" fmla="*/ 617737 w 3979686"/>
              <a:gd name="connsiteY9" fmla="*/ 569422 h 2252749"/>
              <a:gd name="connsiteX10" fmla="*/ 444731 w 3979686"/>
              <a:gd name="connsiteY10" fmla="*/ 278477 h 2252749"/>
              <a:gd name="connsiteX11" fmla="*/ 270163 w 3979686"/>
              <a:gd name="connsiteY11" fmla="*/ 149629 h 2252749"/>
              <a:gd name="connsiteX12" fmla="*/ 0 w 3979686"/>
              <a:gd name="connsiteY12" fmla="*/ 0 h 2252749"/>
              <a:gd name="connsiteX0" fmla="*/ 3275215 w 3709523"/>
              <a:gd name="connsiteY0" fmla="*/ 2103120 h 2103120"/>
              <a:gd name="connsiteX1" fmla="*/ 3628506 w 3709523"/>
              <a:gd name="connsiteY1" fmla="*/ 207819 h 2103120"/>
              <a:gd name="connsiteX2" fmla="*/ 3225338 w 3709523"/>
              <a:gd name="connsiteY2" fmla="*/ 332509 h 2103120"/>
              <a:gd name="connsiteX3" fmla="*/ 3395749 w 3709523"/>
              <a:gd name="connsiteY3" fmla="*/ 598517 h 2103120"/>
              <a:gd name="connsiteX4" fmla="*/ 3557034 w 3709523"/>
              <a:gd name="connsiteY4" fmla="*/ 831273 h 2103120"/>
              <a:gd name="connsiteX5" fmla="*/ 3312622 w 3709523"/>
              <a:gd name="connsiteY5" fmla="*/ 989215 h 2103120"/>
              <a:gd name="connsiteX6" fmla="*/ 2581102 w 3709523"/>
              <a:gd name="connsiteY6" fmla="*/ 773084 h 2103120"/>
              <a:gd name="connsiteX7" fmla="*/ 2009019 w 3709523"/>
              <a:gd name="connsiteY7" fmla="*/ 711355 h 2103120"/>
              <a:gd name="connsiteX8" fmla="*/ 1153776 w 3709523"/>
              <a:gd name="connsiteY8" fmla="*/ 493925 h 2103120"/>
              <a:gd name="connsiteX9" fmla="*/ 347574 w 3709523"/>
              <a:gd name="connsiteY9" fmla="*/ 419793 h 2103120"/>
              <a:gd name="connsiteX10" fmla="*/ 174568 w 3709523"/>
              <a:gd name="connsiteY10" fmla="*/ 128848 h 2103120"/>
              <a:gd name="connsiteX11" fmla="*/ 0 w 3709523"/>
              <a:gd name="connsiteY11" fmla="*/ 0 h 2103120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382466 w 3534955"/>
              <a:gd name="connsiteY4" fmla="*/ 707561 h 1979408"/>
              <a:gd name="connsiteX5" fmla="*/ 3138054 w 3534955"/>
              <a:gd name="connsiteY5" fmla="*/ 865503 h 1979408"/>
              <a:gd name="connsiteX6" fmla="*/ 2406534 w 3534955"/>
              <a:gd name="connsiteY6" fmla="*/ 649372 h 1979408"/>
              <a:gd name="connsiteX7" fmla="*/ 1834451 w 3534955"/>
              <a:gd name="connsiteY7" fmla="*/ 587643 h 1979408"/>
              <a:gd name="connsiteX8" fmla="*/ 979208 w 3534955"/>
              <a:gd name="connsiteY8" fmla="*/ 370213 h 1979408"/>
              <a:gd name="connsiteX9" fmla="*/ 173006 w 3534955"/>
              <a:gd name="connsiteY9" fmla="*/ 296081 h 1979408"/>
              <a:gd name="connsiteX10" fmla="*/ 0 w 3534955"/>
              <a:gd name="connsiteY10" fmla="*/ 5136 h 1979408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382466 w 3534955"/>
              <a:gd name="connsiteY4" fmla="*/ 707561 h 1979408"/>
              <a:gd name="connsiteX5" fmla="*/ 3138054 w 3534955"/>
              <a:gd name="connsiteY5" fmla="*/ 865503 h 1979408"/>
              <a:gd name="connsiteX6" fmla="*/ 1834451 w 3534955"/>
              <a:gd name="connsiteY6" fmla="*/ 587643 h 1979408"/>
              <a:gd name="connsiteX7" fmla="*/ 979208 w 3534955"/>
              <a:gd name="connsiteY7" fmla="*/ 370213 h 1979408"/>
              <a:gd name="connsiteX8" fmla="*/ 173006 w 3534955"/>
              <a:gd name="connsiteY8" fmla="*/ 296081 h 1979408"/>
              <a:gd name="connsiteX9" fmla="*/ 0 w 3534955"/>
              <a:gd name="connsiteY9" fmla="*/ 5136 h 1979408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138054 w 3534955"/>
              <a:gd name="connsiteY4" fmla="*/ 865503 h 1979408"/>
              <a:gd name="connsiteX5" fmla="*/ 1834451 w 3534955"/>
              <a:gd name="connsiteY5" fmla="*/ 587643 h 1979408"/>
              <a:gd name="connsiteX6" fmla="*/ 979208 w 3534955"/>
              <a:gd name="connsiteY6" fmla="*/ 370213 h 1979408"/>
              <a:gd name="connsiteX7" fmla="*/ 173006 w 3534955"/>
              <a:gd name="connsiteY7" fmla="*/ 296081 h 1979408"/>
              <a:gd name="connsiteX8" fmla="*/ 0 w 3534955"/>
              <a:gd name="connsiteY8" fmla="*/ 5136 h 1979408"/>
              <a:gd name="connsiteX0" fmla="*/ 3100647 w 3534955"/>
              <a:gd name="connsiteY0" fmla="*/ 1991220 h 1991220"/>
              <a:gd name="connsiteX1" fmla="*/ 3453938 w 3534955"/>
              <a:gd name="connsiteY1" fmla="*/ 95919 h 1991220"/>
              <a:gd name="connsiteX2" fmla="*/ 3050770 w 3534955"/>
              <a:gd name="connsiteY2" fmla="*/ 220609 h 1991220"/>
              <a:gd name="connsiteX3" fmla="*/ 3138054 w 3534955"/>
              <a:gd name="connsiteY3" fmla="*/ 877315 h 1991220"/>
              <a:gd name="connsiteX4" fmla="*/ 1834451 w 3534955"/>
              <a:gd name="connsiteY4" fmla="*/ 599455 h 1991220"/>
              <a:gd name="connsiteX5" fmla="*/ 979208 w 3534955"/>
              <a:gd name="connsiteY5" fmla="*/ 382025 h 1991220"/>
              <a:gd name="connsiteX6" fmla="*/ 173006 w 3534955"/>
              <a:gd name="connsiteY6" fmla="*/ 307893 h 1991220"/>
              <a:gd name="connsiteX7" fmla="*/ 0 w 3534955"/>
              <a:gd name="connsiteY7" fmla="*/ 16948 h 1991220"/>
              <a:gd name="connsiteX0" fmla="*/ 3100647 w 3454987"/>
              <a:gd name="connsiteY0" fmla="*/ 1974272 h 1974272"/>
              <a:gd name="connsiteX1" fmla="*/ 3453938 w 3454987"/>
              <a:gd name="connsiteY1" fmla="*/ 78971 h 1974272"/>
              <a:gd name="connsiteX2" fmla="*/ 3138054 w 3454987"/>
              <a:gd name="connsiteY2" fmla="*/ 860367 h 1974272"/>
              <a:gd name="connsiteX3" fmla="*/ 1834451 w 3454987"/>
              <a:gd name="connsiteY3" fmla="*/ 582507 h 1974272"/>
              <a:gd name="connsiteX4" fmla="*/ 979208 w 3454987"/>
              <a:gd name="connsiteY4" fmla="*/ 365077 h 1974272"/>
              <a:gd name="connsiteX5" fmla="*/ 173006 w 3454987"/>
              <a:gd name="connsiteY5" fmla="*/ 290945 h 1974272"/>
              <a:gd name="connsiteX6" fmla="*/ 0 w 3454987"/>
              <a:gd name="connsiteY6" fmla="*/ 0 h 1974272"/>
              <a:gd name="connsiteX0" fmla="*/ 3100647 w 3549711"/>
              <a:gd name="connsiteY0" fmla="*/ 1974272 h 1974272"/>
              <a:gd name="connsiteX1" fmla="*/ 3453938 w 3549711"/>
              <a:gd name="connsiteY1" fmla="*/ 78971 h 1974272"/>
              <a:gd name="connsiteX2" fmla="*/ 1834451 w 3549711"/>
              <a:gd name="connsiteY2" fmla="*/ 582507 h 1974272"/>
              <a:gd name="connsiteX3" fmla="*/ 979208 w 3549711"/>
              <a:gd name="connsiteY3" fmla="*/ 365077 h 1974272"/>
              <a:gd name="connsiteX4" fmla="*/ 173006 w 3549711"/>
              <a:gd name="connsiteY4" fmla="*/ 290945 h 1974272"/>
              <a:gd name="connsiteX5" fmla="*/ 0 w 3549711"/>
              <a:gd name="connsiteY5" fmla="*/ 0 h 1974272"/>
              <a:gd name="connsiteX0" fmla="*/ 3100647 w 3612843"/>
              <a:gd name="connsiteY0" fmla="*/ 1974272 h 1974272"/>
              <a:gd name="connsiteX1" fmla="*/ 3453938 w 3612843"/>
              <a:gd name="connsiteY1" fmla="*/ 78971 h 1974272"/>
              <a:gd name="connsiteX2" fmla="*/ 979208 w 3612843"/>
              <a:gd name="connsiteY2" fmla="*/ 365077 h 1974272"/>
              <a:gd name="connsiteX3" fmla="*/ 173006 w 3612843"/>
              <a:gd name="connsiteY3" fmla="*/ 290945 h 1974272"/>
              <a:gd name="connsiteX4" fmla="*/ 0 w 3612843"/>
              <a:gd name="connsiteY4" fmla="*/ 0 h 1974272"/>
              <a:gd name="connsiteX0" fmla="*/ 3100647 w 3672452"/>
              <a:gd name="connsiteY0" fmla="*/ 1980208 h 1980208"/>
              <a:gd name="connsiteX1" fmla="*/ 3453938 w 3672452"/>
              <a:gd name="connsiteY1" fmla="*/ 84907 h 1980208"/>
              <a:gd name="connsiteX2" fmla="*/ 173006 w 3672452"/>
              <a:gd name="connsiteY2" fmla="*/ 296881 h 1980208"/>
              <a:gd name="connsiteX3" fmla="*/ 0 w 3672452"/>
              <a:gd name="connsiteY3" fmla="*/ 5936 h 1980208"/>
              <a:gd name="connsiteX0" fmla="*/ 3100647 w 3685250"/>
              <a:gd name="connsiteY0" fmla="*/ 2060649 h 2060649"/>
              <a:gd name="connsiteX1" fmla="*/ 3453938 w 3685250"/>
              <a:gd name="connsiteY1" fmla="*/ 165348 h 2060649"/>
              <a:gd name="connsiteX2" fmla="*/ 0 w 3685250"/>
              <a:gd name="connsiteY2" fmla="*/ 86377 h 2060649"/>
              <a:gd name="connsiteX0" fmla="*/ 0 w 584603"/>
              <a:gd name="connsiteY0" fmla="*/ 1895301 h 1895301"/>
              <a:gd name="connsiteX1" fmla="*/ 353291 w 584603"/>
              <a:gd name="connsiteY1" fmla="*/ 0 h 1895301"/>
              <a:gd name="connsiteX0" fmla="*/ 0 w 511623"/>
              <a:gd name="connsiteY0" fmla="*/ 1895301 h 1895301"/>
              <a:gd name="connsiteX1" fmla="*/ 353291 w 511623"/>
              <a:gd name="connsiteY1" fmla="*/ 0 h 1895301"/>
              <a:gd name="connsiteX0" fmla="*/ 0 w 511623"/>
              <a:gd name="connsiteY0" fmla="*/ 1895301 h 1895301"/>
              <a:gd name="connsiteX1" fmla="*/ 353291 w 511623"/>
              <a:gd name="connsiteY1" fmla="*/ 0 h 1895301"/>
              <a:gd name="connsiteX0" fmla="*/ 0 w 787922"/>
              <a:gd name="connsiteY0" fmla="*/ 3146251 h 3146251"/>
              <a:gd name="connsiteX1" fmla="*/ 683491 w 787922"/>
              <a:gd name="connsiteY1" fmla="*/ 0 h 3146251"/>
              <a:gd name="connsiteX0" fmla="*/ 0 w 861988"/>
              <a:gd name="connsiteY0" fmla="*/ 372087 h 372087"/>
              <a:gd name="connsiteX1" fmla="*/ 766041 w 861988"/>
              <a:gd name="connsiteY1" fmla="*/ 105561 h 372087"/>
              <a:gd name="connsiteX0" fmla="*/ 0 w 769033"/>
              <a:gd name="connsiteY0" fmla="*/ 397394 h 397394"/>
              <a:gd name="connsiteX1" fmla="*/ 766041 w 769033"/>
              <a:gd name="connsiteY1" fmla="*/ 130868 h 397394"/>
              <a:gd name="connsiteX0" fmla="*/ 0 w 768794"/>
              <a:gd name="connsiteY0" fmla="*/ 266526 h 351403"/>
              <a:gd name="connsiteX1" fmla="*/ 766041 w 768794"/>
              <a:gd name="connsiteY1" fmla="*/ 0 h 351403"/>
              <a:gd name="connsiteX0" fmla="*/ 0 w 766058"/>
              <a:gd name="connsiteY0" fmla="*/ 266526 h 314881"/>
              <a:gd name="connsiteX1" fmla="*/ 766041 w 766058"/>
              <a:gd name="connsiteY1" fmla="*/ 0 h 314881"/>
              <a:gd name="connsiteX0" fmla="*/ 0 w 767147"/>
              <a:gd name="connsiteY0" fmla="*/ 266526 h 304175"/>
              <a:gd name="connsiteX1" fmla="*/ 766041 w 767147"/>
              <a:gd name="connsiteY1" fmla="*/ 0 h 304175"/>
              <a:gd name="connsiteX0" fmla="*/ 0 w 862199"/>
              <a:gd name="connsiteY0" fmla="*/ 580851 h 598633"/>
              <a:gd name="connsiteX1" fmla="*/ 861291 w 862199"/>
              <a:gd name="connsiteY1" fmla="*/ 0 h 598633"/>
              <a:gd name="connsiteX0" fmla="*/ 0 w 455462"/>
              <a:gd name="connsiteY0" fmla="*/ 0 h 183161"/>
              <a:gd name="connsiteX1" fmla="*/ 451716 w 455462"/>
              <a:gd name="connsiteY1" fmla="*/ 85899 h 183161"/>
              <a:gd name="connsiteX0" fmla="*/ 0 w 453116"/>
              <a:gd name="connsiteY0" fmla="*/ 0 h 167507"/>
              <a:gd name="connsiteX1" fmla="*/ 451716 w 453116"/>
              <a:gd name="connsiteY1" fmla="*/ 85899 h 167507"/>
              <a:gd name="connsiteX0" fmla="*/ 0 w 451716"/>
              <a:gd name="connsiteY0" fmla="*/ 0 h 85899"/>
              <a:gd name="connsiteX1" fmla="*/ 451716 w 451716"/>
              <a:gd name="connsiteY1" fmla="*/ 85899 h 85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1716" h="85899">
                <a:moveTo>
                  <a:pt x="0" y="0"/>
                </a:moveTo>
                <a:cubicBezTo>
                  <a:pt x="154343" y="37193"/>
                  <a:pt x="289646" y="20336"/>
                  <a:pt x="451716" y="85899"/>
                </a:cubicBezTo>
              </a:path>
            </a:pathLst>
          </a:cu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DA53CEA-7A2A-2066-E669-419A08898648}"/>
              </a:ext>
            </a:extLst>
          </p:cNvPr>
          <p:cNvSpPr/>
          <p:nvPr/>
        </p:nvSpPr>
        <p:spPr>
          <a:xfrm>
            <a:off x="9121530" y="2969930"/>
            <a:ext cx="216000" cy="216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da-DK" sz="1800" dirty="0" err="1">
              <a:solidFill>
                <a:schemeClr val="tx1"/>
              </a:solidFill>
            </a:endParaRPr>
          </a:p>
        </p:txBody>
      </p:sp>
      <p:sp>
        <p:nvSpPr>
          <p:cNvPr id="576" name="Oval 575">
            <a:extLst>
              <a:ext uri="{FF2B5EF4-FFF2-40B4-BE49-F238E27FC236}">
                <a16:creationId xmlns:a16="http://schemas.microsoft.com/office/drawing/2014/main" id="{733F08B2-505E-9C78-578F-AFC95A06B153}"/>
              </a:ext>
            </a:extLst>
          </p:cNvPr>
          <p:cNvSpPr/>
          <p:nvPr/>
        </p:nvSpPr>
        <p:spPr>
          <a:xfrm>
            <a:off x="9588934" y="3033454"/>
            <a:ext cx="216000" cy="21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da-DK" sz="1800" dirty="0" err="1">
              <a:solidFill>
                <a:schemeClr val="tx1"/>
              </a:solidFill>
            </a:endParaRPr>
          </a:p>
        </p:txBody>
      </p:sp>
      <p:sp>
        <p:nvSpPr>
          <p:cNvPr id="591" name="Oval 590">
            <a:extLst>
              <a:ext uri="{FF2B5EF4-FFF2-40B4-BE49-F238E27FC236}">
                <a16:creationId xmlns:a16="http://schemas.microsoft.com/office/drawing/2014/main" id="{AF85D045-2164-558D-12A3-3F8F3A35D26B}"/>
              </a:ext>
            </a:extLst>
          </p:cNvPr>
          <p:cNvSpPr/>
          <p:nvPr/>
        </p:nvSpPr>
        <p:spPr>
          <a:xfrm>
            <a:off x="9906853" y="3141454"/>
            <a:ext cx="216000" cy="21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da-DK" sz="1800" dirty="0" err="1">
              <a:solidFill>
                <a:schemeClr val="tx1"/>
              </a:solidFill>
            </a:endParaRPr>
          </a:p>
        </p:txBody>
      </p:sp>
      <p:sp>
        <p:nvSpPr>
          <p:cNvPr id="597" name="Freeform: Shape 596">
            <a:extLst>
              <a:ext uri="{FF2B5EF4-FFF2-40B4-BE49-F238E27FC236}">
                <a16:creationId xmlns:a16="http://schemas.microsoft.com/office/drawing/2014/main" id="{3E26EDF7-0C02-9AD8-90D0-265DE69E60B6}"/>
              </a:ext>
            </a:extLst>
          </p:cNvPr>
          <p:cNvSpPr>
            <a:spLocks/>
          </p:cNvSpPr>
          <p:nvPr/>
        </p:nvSpPr>
        <p:spPr>
          <a:xfrm>
            <a:off x="9756323" y="3156957"/>
            <a:ext cx="267231" cy="113571"/>
          </a:xfrm>
          <a:custGeom>
            <a:avLst/>
            <a:gdLst>
              <a:gd name="connsiteX0" fmla="*/ 3857106 w 4210673"/>
              <a:gd name="connsiteY0" fmla="*/ 2672541 h 2672541"/>
              <a:gd name="connsiteX1" fmla="*/ 4210397 w 4210673"/>
              <a:gd name="connsiteY1" fmla="*/ 777240 h 2672541"/>
              <a:gd name="connsiteX2" fmla="*/ 3807229 w 4210673"/>
              <a:gd name="connsiteY2" fmla="*/ 901930 h 2672541"/>
              <a:gd name="connsiteX3" fmla="*/ 3977640 w 4210673"/>
              <a:gd name="connsiteY3" fmla="*/ 1167938 h 2672541"/>
              <a:gd name="connsiteX4" fmla="*/ 4085706 w 4210673"/>
              <a:gd name="connsiteY4" fmla="*/ 1400694 h 2672541"/>
              <a:gd name="connsiteX5" fmla="*/ 3894513 w 4210673"/>
              <a:gd name="connsiteY5" fmla="*/ 1558636 h 2672541"/>
              <a:gd name="connsiteX6" fmla="*/ 3162993 w 4210673"/>
              <a:gd name="connsiteY6" fmla="*/ 1342505 h 2672541"/>
              <a:gd name="connsiteX7" fmla="*/ 2639291 w 4210673"/>
              <a:gd name="connsiteY7" fmla="*/ 1246909 h 2672541"/>
              <a:gd name="connsiteX8" fmla="*/ 1600200 w 4210673"/>
              <a:gd name="connsiteY8" fmla="*/ 1068185 h 2672541"/>
              <a:gd name="connsiteX9" fmla="*/ 852055 w 4210673"/>
              <a:gd name="connsiteY9" fmla="*/ 989214 h 2672541"/>
              <a:gd name="connsiteX10" fmla="*/ 756459 w 4210673"/>
              <a:gd name="connsiteY10" fmla="*/ 698269 h 2672541"/>
              <a:gd name="connsiteX11" fmla="*/ 581891 w 4210673"/>
              <a:gd name="connsiteY11" fmla="*/ 569421 h 2672541"/>
              <a:gd name="connsiteX12" fmla="*/ 311728 w 4210673"/>
              <a:gd name="connsiteY12" fmla="*/ 419792 h 2672541"/>
              <a:gd name="connsiteX13" fmla="*/ 29095 w 4210673"/>
              <a:gd name="connsiteY13" fmla="*/ 112221 h 2672541"/>
              <a:gd name="connsiteX14" fmla="*/ 0 w 4210673"/>
              <a:gd name="connsiteY14" fmla="*/ 0 h 2672541"/>
              <a:gd name="connsiteX0" fmla="*/ 3857106 w 4217466"/>
              <a:gd name="connsiteY0" fmla="*/ 2672541 h 2672541"/>
              <a:gd name="connsiteX1" fmla="*/ 4210397 w 4217466"/>
              <a:gd name="connsiteY1" fmla="*/ 777240 h 2672541"/>
              <a:gd name="connsiteX2" fmla="*/ 3807229 w 4217466"/>
              <a:gd name="connsiteY2" fmla="*/ 901930 h 2672541"/>
              <a:gd name="connsiteX3" fmla="*/ 3977640 w 4217466"/>
              <a:gd name="connsiteY3" fmla="*/ 1167938 h 2672541"/>
              <a:gd name="connsiteX4" fmla="*/ 4085706 w 4217466"/>
              <a:gd name="connsiteY4" fmla="*/ 1400694 h 2672541"/>
              <a:gd name="connsiteX5" fmla="*/ 3894513 w 4217466"/>
              <a:gd name="connsiteY5" fmla="*/ 1558636 h 2672541"/>
              <a:gd name="connsiteX6" fmla="*/ 3162993 w 4217466"/>
              <a:gd name="connsiteY6" fmla="*/ 1342505 h 2672541"/>
              <a:gd name="connsiteX7" fmla="*/ 2639291 w 4217466"/>
              <a:gd name="connsiteY7" fmla="*/ 1246909 h 2672541"/>
              <a:gd name="connsiteX8" fmla="*/ 1600200 w 4217466"/>
              <a:gd name="connsiteY8" fmla="*/ 1068185 h 2672541"/>
              <a:gd name="connsiteX9" fmla="*/ 852055 w 4217466"/>
              <a:gd name="connsiteY9" fmla="*/ 989214 h 2672541"/>
              <a:gd name="connsiteX10" fmla="*/ 756459 w 4217466"/>
              <a:gd name="connsiteY10" fmla="*/ 698269 h 2672541"/>
              <a:gd name="connsiteX11" fmla="*/ 581891 w 4217466"/>
              <a:gd name="connsiteY11" fmla="*/ 569421 h 2672541"/>
              <a:gd name="connsiteX12" fmla="*/ 311728 w 4217466"/>
              <a:gd name="connsiteY12" fmla="*/ 419792 h 2672541"/>
              <a:gd name="connsiteX13" fmla="*/ 29095 w 4217466"/>
              <a:gd name="connsiteY13" fmla="*/ 112221 h 2672541"/>
              <a:gd name="connsiteX14" fmla="*/ 0 w 4217466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085706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639291 w 4291414"/>
              <a:gd name="connsiteY7" fmla="*/ 1246909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600200 w 4291414"/>
              <a:gd name="connsiteY8" fmla="*/ 1068185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85205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57106 w 4291414"/>
              <a:gd name="connsiteY0" fmla="*/ 2672541 h 2672541"/>
              <a:gd name="connsiteX1" fmla="*/ 4210397 w 4291414"/>
              <a:gd name="connsiteY1" fmla="*/ 777240 h 2672541"/>
              <a:gd name="connsiteX2" fmla="*/ 3807229 w 4291414"/>
              <a:gd name="connsiteY2" fmla="*/ 901930 h 2672541"/>
              <a:gd name="connsiteX3" fmla="*/ 3977640 w 4291414"/>
              <a:gd name="connsiteY3" fmla="*/ 1167938 h 2672541"/>
              <a:gd name="connsiteX4" fmla="*/ 4138925 w 4291414"/>
              <a:gd name="connsiteY4" fmla="*/ 1400694 h 2672541"/>
              <a:gd name="connsiteX5" fmla="*/ 3894513 w 4291414"/>
              <a:gd name="connsiteY5" fmla="*/ 1558636 h 2672541"/>
              <a:gd name="connsiteX6" fmla="*/ 3162993 w 4291414"/>
              <a:gd name="connsiteY6" fmla="*/ 1342505 h 2672541"/>
              <a:gd name="connsiteX7" fmla="*/ 2590910 w 4291414"/>
              <a:gd name="connsiteY7" fmla="*/ 1280776 h 2672541"/>
              <a:gd name="connsiteX8" fmla="*/ 1735667 w 4291414"/>
              <a:gd name="connsiteY8" fmla="*/ 1063346 h 2672541"/>
              <a:gd name="connsiteX9" fmla="*/ 929465 w 4291414"/>
              <a:gd name="connsiteY9" fmla="*/ 989214 h 2672541"/>
              <a:gd name="connsiteX10" fmla="*/ 756459 w 4291414"/>
              <a:gd name="connsiteY10" fmla="*/ 698269 h 2672541"/>
              <a:gd name="connsiteX11" fmla="*/ 581891 w 4291414"/>
              <a:gd name="connsiteY11" fmla="*/ 569421 h 2672541"/>
              <a:gd name="connsiteX12" fmla="*/ 311728 w 4291414"/>
              <a:gd name="connsiteY12" fmla="*/ 419792 h 2672541"/>
              <a:gd name="connsiteX13" fmla="*/ 29095 w 4291414"/>
              <a:gd name="connsiteY13" fmla="*/ 112221 h 2672541"/>
              <a:gd name="connsiteX14" fmla="*/ 0 w 4291414"/>
              <a:gd name="connsiteY14" fmla="*/ 0 h 2672541"/>
              <a:gd name="connsiteX0" fmla="*/ 3828011 w 4262319"/>
              <a:gd name="connsiteY0" fmla="*/ 2560320 h 2560320"/>
              <a:gd name="connsiteX1" fmla="*/ 4181302 w 4262319"/>
              <a:gd name="connsiteY1" fmla="*/ 665019 h 2560320"/>
              <a:gd name="connsiteX2" fmla="*/ 3778134 w 4262319"/>
              <a:gd name="connsiteY2" fmla="*/ 789709 h 2560320"/>
              <a:gd name="connsiteX3" fmla="*/ 3948545 w 4262319"/>
              <a:gd name="connsiteY3" fmla="*/ 1055717 h 2560320"/>
              <a:gd name="connsiteX4" fmla="*/ 4109830 w 4262319"/>
              <a:gd name="connsiteY4" fmla="*/ 1288473 h 2560320"/>
              <a:gd name="connsiteX5" fmla="*/ 3865418 w 4262319"/>
              <a:gd name="connsiteY5" fmla="*/ 1446415 h 2560320"/>
              <a:gd name="connsiteX6" fmla="*/ 3133898 w 4262319"/>
              <a:gd name="connsiteY6" fmla="*/ 1230284 h 2560320"/>
              <a:gd name="connsiteX7" fmla="*/ 2561815 w 4262319"/>
              <a:gd name="connsiteY7" fmla="*/ 1168555 h 2560320"/>
              <a:gd name="connsiteX8" fmla="*/ 1706572 w 4262319"/>
              <a:gd name="connsiteY8" fmla="*/ 951125 h 2560320"/>
              <a:gd name="connsiteX9" fmla="*/ 900370 w 4262319"/>
              <a:gd name="connsiteY9" fmla="*/ 876993 h 2560320"/>
              <a:gd name="connsiteX10" fmla="*/ 727364 w 4262319"/>
              <a:gd name="connsiteY10" fmla="*/ 586048 h 2560320"/>
              <a:gd name="connsiteX11" fmla="*/ 552796 w 4262319"/>
              <a:gd name="connsiteY11" fmla="*/ 457200 h 2560320"/>
              <a:gd name="connsiteX12" fmla="*/ 282633 w 4262319"/>
              <a:gd name="connsiteY12" fmla="*/ 307571 h 2560320"/>
              <a:gd name="connsiteX13" fmla="*/ 0 w 4262319"/>
              <a:gd name="connsiteY13" fmla="*/ 0 h 2560320"/>
              <a:gd name="connsiteX0" fmla="*/ 3545378 w 3979686"/>
              <a:gd name="connsiteY0" fmla="*/ 2252749 h 2252749"/>
              <a:gd name="connsiteX1" fmla="*/ 3898669 w 3979686"/>
              <a:gd name="connsiteY1" fmla="*/ 357448 h 2252749"/>
              <a:gd name="connsiteX2" fmla="*/ 3495501 w 3979686"/>
              <a:gd name="connsiteY2" fmla="*/ 482138 h 2252749"/>
              <a:gd name="connsiteX3" fmla="*/ 3665912 w 3979686"/>
              <a:gd name="connsiteY3" fmla="*/ 748146 h 2252749"/>
              <a:gd name="connsiteX4" fmla="*/ 3827197 w 3979686"/>
              <a:gd name="connsiteY4" fmla="*/ 980902 h 2252749"/>
              <a:gd name="connsiteX5" fmla="*/ 3582785 w 3979686"/>
              <a:gd name="connsiteY5" fmla="*/ 1138844 h 2252749"/>
              <a:gd name="connsiteX6" fmla="*/ 2851265 w 3979686"/>
              <a:gd name="connsiteY6" fmla="*/ 922713 h 2252749"/>
              <a:gd name="connsiteX7" fmla="*/ 2279182 w 3979686"/>
              <a:gd name="connsiteY7" fmla="*/ 860984 h 2252749"/>
              <a:gd name="connsiteX8" fmla="*/ 1423939 w 3979686"/>
              <a:gd name="connsiteY8" fmla="*/ 643554 h 2252749"/>
              <a:gd name="connsiteX9" fmla="*/ 617737 w 3979686"/>
              <a:gd name="connsiteY9" fmla="*/ 569422 h 2252749"/>
              <a:gd name="connsiteX10" fmla="*/ 444731 w 3979686"/>
              <a:gd name="connsiteY10" fmla="*/ 278477 h 2252749"/>
              <a:gd name="connsiteX11" fmla="*/ 270163 w 3979686"/>
              <a:gd name="connsiteY11" fmla="*/ 149629 h 2252749"/>
              <a:gd name="connsiteX12" fmla="*/ 0 w 3979686"/>
              <a:gd name="connsiteY12" fmla="*/ 0 h 2252749"/>
              <a:gd name="connsiteX0" fmla="*/ 3275215 w 3709523"/>
              <a:gd name="connsiteY0" fmla="*/ 2103120 h 2103120"/>
              <a:gd name="connsiteX1" fmla="*/ 3628506 w 3709523"/>
              <a:gd name="connsiteY1" fmla="*/ 207819 h 2103120"/>
              <a:gd name="connsiteX2" fmla="*/ 3225338 w 3709523"/>
              <a:gd name="connsiteY2" fmla="*/ 332509 h 2103120"/>
              <a:gd name="connsiteX3" fmla="*/ 3395749 w 3709523"/>
              <a:gd name="connsiteY3" fmla="*/ 598517 h 2103120"/>
              <a:gd name="connsiteX4" fmla="*/ 3557034 w 3709523"/>
              <a:gd name="connsiteY4" fmla="*/ 831273 h 2103120"/>
              <a:gd name="connsiteX5" fmla="*/ 3312622 w 3709523"/>
              <a:gd name="connsiteY5" fmla="*/ 989215 h 2103120"/>
              <a:gd name="connsiteX6" fmla="*/ 2581102 w 3709523"/>
              <a:gd name="connsiteY6" fmla="*/ 773084 h 2103120"/>
              <a:gd name="connsiteX7" fmla="*/ 2009019 w 3709523"/>
              <a:gd name="connsiteY7" fmla="*/ 711355 h 2103120"/>
              <a:gd name="connsiteX8" fmla="*/ 1153776 w 3709523"/>
              <a:gd name="connsiteY8" fmla="*/ 493925 h 2103120"/>
              <a:gd name="connsiteX9" fmla="*/ 347574 w 3709523"/>
              <a:gd name="connsiteY9" fmla="*/ 419793 h 2103120"/>
              <a:gd name="connsiteX10" fmla="*/ 174568 w 3709523"/>
              <a:gd name="connsiteY10" fmla="*/ 128848 h 2103120"/>
              <a:gd name="connsiteX11" fmla="*/ 0 w 3709523"/>
              <a:gd name="connsiteY11" fmla="*/ 0 h 2103120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382466 w 3534955"/>
              <a:gd name="connsiteY4" fmla="*/ 707561 h 1979408"/>
              <a:gd name="connsiteX5" fmla="*/ 3138054 w 3534955"/>
              <a:gd name="connsiteY5" fmla="*/ 865503 h 1979408"/>
              <a:gd name="connsiteX6" fmla="*/ 2406534 w 3534955"/>
              <a:gd name="connsiteY6" fmla="*/ 649372 h 1979408"/>
              <a:gd name="connsiteX7" fmla="*/ 1834451 w 3534955"/>
              <a:gd name="connsiteY7" fmla="*/ 587643 h 1979408"/>
              <a:gd name="connsiteX8" fmla="*/ 979208 w 3534955"/>
              <a:gd name="connsiteY8" fmla="*/ 370213 h 1979408"/>
              <a:gd name="connsiteX9" fmla="*/ 173006 w 3534955"/>
              <a:gd name="connsiteY9" fmla="*/ 296081 h 1979408"/>
              <a:gd name="connsiteX10" fmla="*/ 0 w 3534955"/>
              <a:gd name="connsiteY10" fmla="*/ 5136 h 1979408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382466 w 3534955"/>
              <a:gd name="connsiteY4" fmla="*/ 707561 h 1979408"/>
              <a:gd name="connsiteX5" fmla="*/ 3138054 w 3534955"/>
              <a:gd name="connsiteY5" fmla="*/ 865503 h 1979408"/>
              <a:gd name="connsiteX6" fmla="*/ 1834451 w 3534955"/>
              <a:gd name="connsiteY6" fmla="*/ 587643 h 1979408"/>
              <a:gd name="connsiteX7" fmla="*/ 979208 w 3534955"/>
              <a:gd name="connsiteY7" fmla="*/ 370213 h 1979408"/>
              <a:gd name="connsiteX8" fmla="*/ 173006 w 3534955"/>
              <a:gd name="connsiteY8" fmla="*/ 296081 h 1979408"/>
              <a:gd name="connsiteX9" fmla="*/ 0 w 3534955"/>
              <a:gd name="connsiteY9" fmla="*/ 5136 h 1979408"/>
              <a:gd name="connsiteX0" fmla="*/ 3100647 w 3534955"/>
              <a:gd name="connsiteY0" fmla="*/ 1979408 h 1979408"/>
              <a:gd name="connsiteX1" fmla="*/ 3453938 w 3534955"/>
              <a:gd name="connsiteY1" fmla="*/ 84107 h 1979408"/>
              <a:gd name="connsiteX2" fmla="*/ 3050770 w 3534955"/>
              <a:gd name="connsiteY2" fmla="*/ 208797 h 1979408"/>
              <a:gd name="connsiteX3" fmla="*/ 3221181 w 3534955"/>
              <a:gd name="connsiteY3" fmla="*/ 474805 h 1979408"/>
              <a:gd name="connsiteX4" fmla="*/ 3138054 w 3534955"/>
              <a:gd name="connsiteY4" fmla="*/ 865503 h 1979408"/>
              <a:gd name="connsiteX5" fmla="*/ 1834451 w 3534955"/>
              <a:gd name="connsiteY5" fmla="*/ 587643 h 1979408"/>
              <a:gd name="connsiteX6" fmla="*/ 979208 w 3534955"/>
              <a:gd name="connsiteY6" fmla="*/ 370213 h 1979408"/>
              <a:gd name="connsiteX7" fmla="*/ 173006 w 3534955"/>
              <a:gd name="connsiteY7" fmla="*/ 296081 h 1979408"/>
              <a:gd name="connsiteX8" fmla="*/ 0 w 3534955"/>
              <a:gd name="connsiteY8" fmla="*/ 5136 h 1979408"/>
              <a:gd name="connsiteX0" fmla="*/ 3100647 w 3534955"/>
              <a:gd name="connsiteY0" fmla="*/ 1991220 h 1991220"/>
              <a:gd name="connsiteX1" fmla="*/ 3453938 w 3534955"/>
              <a:gd name="connsiteY1" fmla="*/ 95919 h 1991220"/>
              <a:gd name="connsiteX2" fmla="*/ 3050770 w 3534955"/>
              <a:gd name="connsiteY2" fmla="*/ 220609 h 1991220"/>
              <a:gd name="connsiteX3" fmla="*/ 3138054 w 3534955"/>
              <a:gd name="connsiteY3" fmla="*/ 877315 h 1991220"/>
              <a:gd name="connsiteX4" fmla="*/ 1834451 w 3534955"/>
              <a:gd name="connsiteY4" fmla="*/ 599455 h 1991220"/>
              <a:gd name="connsiteX5" fmla="*/ 979208 w 3534955"/>
              <a:gd name="connsiteY5" fmla="*/ 382025 h 1991220"/>
              <a:gd name="connsiteX6" fmla="*/ 173006 w 3534955"/>
              <a:gd name="connsiteY6" fmla="*/ 307893 h 1991220"/>
              <a:gd name="connsiteX7" fmla="*/ 0 w 3534955"/>
              <a:gd name="connsiteY7" fmla="*/ 16948 h 1991220"/>
              <a:gd name="connsiteX0" fmla="*/ 3100647 w 3454987"/>
              <a:gd name="connsiteY0" fmla="*/ 1974272 h 1974272"/>
              <a:gd name="connsiteX1" fmla="*/ 3453938 w 3454987"/>
              <a:gd name="connsiteY1" fmla="*/ 78971 h 1974272"/>
              <a:gd name="connsiteX2" fmla="*/ 3138054 w 3454987"/>
              <a:gd name="connsiteY2" fmla="*/ 860367 h 1974272"/>
              <a:gd name="connsiteX3" fmla="*/ 1834451 w 3454987"/>
              <a:gd name="connsiteY3" fmla="*/ 582507 h 1974272"/>
              <a:gd name="connsiteX4" fmla="*/ 979208 w 3454987"/>
              <a:gd name="connsiteY4" fmla="*/ 365077 h 1974272"/>
              <a:gd name="connsiteX5" fmla="*/ 173006 w 3454987"/>
              <a:gd name="connsiteY5" fmla="*/ 290945 h 1974272"/>
              <a:gd name="connsiteX6" fmla="*/ 0 w 3454987"/>
              <a:gd name="connsiteY6" fmla="*/ 0 h 1974272"/>
              <a:gd name="connsiteX0" fmla="*/ 3100647 w 3549711"/>
              <a:gd name="connsiteY0" fmla="*/ 1974272 h 1974272"/>
              <a:gd name="connsiteX1" fmla="*/ 3453938 w 3549711"/>
              <a:gd name="connsiteY1" fmla="*/ 78971 h 1974272"/>
              <a:gd name="connsiteX2" fmla="*/ 1834451 w 3549711"/>
              <a:gd name="connsiteY2" fmla="*/ 582507 h 1974272"/>
              <a:gd name="connsiteX3" fmla="*/ 979208 w 3549711"/>
              <a:gd name="connsiteY3" fmla="*/ 365077 h 1974272"/>
              <a:gd name="connsiteX4" fmla="*/ 173006 w 3549711"/>
              <a:gd name="connsiteY4" fmla="*/ 290945 h 1974272"/>
              <a:gd name="connsiteX5" fmla="*/ 0 w 3549711"/>
              <a:gd name="connsiteY5" fmla="*/ 0 h 1974272"/>
              <a:gd name="connsiteX0" fmla="*/ 3100647 w 3612843"/>
              <a:gd name="connsiteY0" fmla="*/ 1974272 h 1974272"/>
              <a:gd name="connsiteX1" fmla="*/ 3453938 w 3612843"/>
              <a:gd name="connsiteY1" fmla="*/ 78971 h 1974272"/>
              <a:gd name="connsiteX2" fmla="*/ 979208 w 3612843"/>
              <a:gd name="connsiteY2" fmla="*/ 365077 h 1974272"/>
              <a:gd name="connsiteX3" fmla="*/ 173006 w 3612843"/>
              <a:gd name="connsiteY3" fmla="*/ 290945 h 1974272"/>
              <a:gd name="connsiteX4" fmla="*/ 0 w 3612843"/>
              <a:gd name="connsiteY4" fmla="*/ 0 h 1974272"/>
              <a:gd name="connsiteX0" fmla="*/ 3100647 w 3672452"/>
              <a:gd name="connsiteY0" fmla="*/ 1980208 h 1980208"/>
              <a:gd name="connsiteX1" fmla="*/ 3453938 w 3672452"/>
              <a:gd name="connsiteY1" fmla="*/ 84907 h 1980208"/>
              <a:gd name="connsiteX2" fmla="*/ 173006 w 3672452"/>
              <a:gd name="connsiteY2" fmla="*/ 296881 h 1980208"/>
              <a:gd name="connsiteX3" fmla="*/ 0 w 3672452"/>
              <a:gd name="connsiteY3" fmla="*/ 5936 h 1980208"/>
              <a:gd name="connsiteX0" fmla="*/ 3100647 w 3685250"/>
              <a:gd name="connsiteY0" fmla="*/ 2060649 h 2060649"/>
              <a:gd name="connsiteX1" fmla="*/ 3453938 w 3685250"/>
              <a:gd name="connsiteY1" fmla="*/ 165348 h 2060649"/>
              <a:gd name="connsiteX2" fmla="*/ 0 w 3685250"/>
              <a:gd name="connsiteY2" fmla="*/ 86377 h 2060649"/>
              <a:gd name="connsiteX0" fmla="*/ 0 w 584603"/>
              <a:gd name="connsiteY0" fmla="*/ 1895301 h 1895301"/>
              <a:gd name="connsiteX1" fmla="*/ 353291 w 584603"/>
              <a:gd name="connsiteY1" fmla="*/ 0 h 1895301"/>
              <a:gd name="connsiteX0" fmla="*/ 0 w 511623"/>
              <a:gd name="connsiteY0" fmla="*/ 1895301 h 1895301"/>
              <a:gd name="connsiteX1" fmla="*/ 353291 w 511623"/>
              <a:gd name="connsiteY1" fmla="*/ 0 h 1895301"/>
              <a:gd name="connsiteX0" fmla="*/ 0 w 511623"/>
              <a:gd name="connsiteY0" fmla="*/ 1895301 h 1895301"/>
              <a:gd name="connsiteX1" fmla="*/ 353291 w 511623"/>
              <a:gd name="connsiteY1" fmla="*/ 0 h 1895301"/>
              <a:gd name="connsiteX0" fmla="*/ 0 w 787922"/>
              <a:gd name="connsiteY0" fmla="*/ 3146251 h 3146251"/>
              <a:gd name="connsiteX1" fmla="*/ 683491 w 787922"/>
              <a:gd name="connsiteY1" fmla="*/ 0 h 3146251"/>
              <a:gd name="connsiteX0" fmla="*/ 0 w 861988"/>
              <a:gd name="connsiteY0" fmla="*/ 372087 h 372087"/>
              <a:gd name="connsiteX1" fmla="*/ 766041 w 861988"/>
              <a:gd name="connsiteY1" fmla="*/ 105561 h 372087"/>
              <a:gd name="connsiteX0" fmla="*/ 0 w 769033"/>
              <a:gd name="connsiteY0" fmla="*/ 397394 h 397394"/>
              <a:gd name="connsiteX1" fmla="*/ 766041 w 769033"/>
              <a:gd name="connsiteY1" fmla="*/ 130868 h 397394"/>
              <a:gd name="connsiteX0" fmla="*/ 0 w 768794"/>
              <a:gd name="connsiteY0" fmla="*/ 266526 h 351403"/>
              <a:gd name="connsiteX1" fmla="*/ 766041 w 768794"/>
              <a:gd name="connsiteY1" fmla="*/ 0 h 351403"/>
              <a:gd name="connsiteX0" fmla="*/ 0 w 766058"/>
              <a:gd name="connsiteY0" fmla="*/ 266526 h 314881"/>
              <a:gd name="connsiteX1" fmla="*/ 766041 w 766058"/>
              <a:gd name="connsiteY1" fmla="*/ 0 h 314881"/>
              <a:gd name="connsiteX0" fmla="*/ 0 w 767147"/>
              <a:gd name="connsiteY0" fmla="*/ 266526 h 304175"/>
              <a:gd name="connsiteX1" fmla="*/ 766041 w 767147"/>
              <a:gd name="connsiteY1" fmla="*/ 0 h 304175"/>
              <a:gd name="connsiteX0" fmla="*/ 0 w 485644"/>
              <a:gd name="connsiteY0" fmla="*/ 339678 h 369741"/>
              <a:gd name="connsiteX1" fmla="*/ 482577 w 485644"/>
              <a:gd name="connsiteY1" fmla="*/ 0 h 369741"/>
              <a:gd name="connsiteX0" fmla="*/ 0 w 486611"/>
              <a:gd name="connsiteY0" fmla="*/ 339678 h 345664"/>
              <a:gd name="connsiteX1" fmla="*/ 482577 w 486611"/>
              <a:gd name="connsiteY1" fmla="*/ 0 h 345664"/>
              <a:gd name="connsiteX0" fmla="*/ 0 w 297633"/>
              <a:gd name="connsiteY0" fmla="*/ 833454 h 835219"/>
              <a:gd name="connsiteX1" fmla="*/ 253977 w 297633"/>
              <a:gd name="connsiteY1" fmla="*/ 0 h 835219"/>
              <a:gd name="connsiteX0" fmla="*/ 267231 w 407439"/>
              <a:gd name="connsiteY0" fmla="*/ 98886 h 143867"/>
              <a:gd name="connsiteX1" fmla="*/ 0 w 407439"/>
              <a:gd name="connsiteY1" fmla="*/ 0 h 143867"/>
              <a:gd name="connsiteX0" fmla="*/ 267231 w 267231"/>
              <a:gd name="connsiteY0" fmla="*/ 98886 h 98886"/>
              <a:gd name="connsiteX1" fmla="*/ 0 w 267231"/>
              <a:gd name="connsiteY1" fmla="*/ 0 h 98886"/>
              <a:gd name="connsiteX0" fmla="*/ 267231 w 267231"/>
              <a:gd name="connsiteY0" fmla="*/ 113571 h 113571"/>
              <a:gd name="connsiteX1" fmla="*/ 0 w 267231"/>
              <a:gd name="connsiteY1" fmla="*/ 14685 h 113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7231" h="113571">
                <a:moveTo>
                  <a:pt x="267231" y="113571"/>
                </a:moveTo>
                <a:cubicBezTo>
                  <a:pt x="229423" y="-19797"/>
                  <a:pt x="162415" y="-9349"/>
                  <a:pt x="0" y="14685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98" name="TextBox 597">
            <a:extLst>
              <a:ext uri="{FF2B5EF4-FFF2-40B4-BE49-F238E27FC236}">
                <a16:creationId xmlns:a16="http://schemas.microsoft.com/office/drawing/2014/main" id="{4F5F69ED-0EBE-2D93-26D3-641DF83B27D2}"/>
              </a:ext>
            </a:extLst>
          </p:cNvPr>
          <p:cNvSpPr txBox="1"/>
          <p:nvPr/>
        </p:nvSpPr>
        <p:spPr>
          <a:xfrm>
            <a:off x="7812000" y="1584000"/>
            <a:ext cx="900000" cy="252000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sz="1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KUMUL</a:t>
            </a:r>
            <a:endParaRPr lang="da-DK" sz="1200" dirty="0" err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99" name="TextBox 598">
            <a:extLst>
              <a:ext uri="{FF2B5EF4-FFF2-40B4-BE49-F238E27FC236}">
                <a16:creationId xmlns:a16="http://schemas.microsoft.com/office/drawing/2014/main" id="{1805C894-4C96-F15A-FDB0-A753E2E383A7}"/>
              </a:ext>
            </a:extLst>
          </p:cNvPr>
          <p:cNvSpPr txBox="1"/>
          <p:nvPr/>
        </p:nvSpPr>
        <p:spPr>
          <a:xfrm>
            <a:off x="7812000" y="1908000"/>
            <a:ext cx="900000" cy="252000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sz="1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FEEDER</a:t>
            </a:r>
            <a:endParaRPr lang="da-DK" sz="1200" dirty="0" err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8303582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6" grpId="0" animBg="1"/>
      <p:bldP spid="37" grpId="0" animBg="1"/>
      <p:bldP spid="593" grpId="0" animBg="1"/>
      <p:bldP spid="63" grpId="0" animBg="1"/>
      <p:bldP spid="576" grpId="0" animBg="1"/>
      <p:bldP spid="591" grpId="0" animBg="1"/>
      <p:bldP spid="59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3CD0C-DFE1-7114-3E07-3553D75AE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C540CD-D473-0E4D-37C9-AA3ABBD13A29}"/>
              </a:ext>
            </a:extLst>
          </p:cNvPr>
          <p:cNvSpPr txBox="1"/>
          <p:nvPr/>
        </p:nvSpPr>
        <p:spPr>
          <a:xfrm>
            <a:off x="720000" y="1709928"/>
            <a:ext cx="10008000" cy="39502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Bullet 1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cs typeface="Arial" panose="020B0604020202020204" pitchFamily="34" charset="0"/>
            </a:endParaRP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Bullet 2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cs typeface="Arial" panose="020B0604020202020204" pitchFamily="34" charset="0"/>
            </a:endParaRP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Bullet 3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cs typeface="Arial" panose="020B0604020202020204" pitchFamily="34" charset="0"/>
            </a:endParaRP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Bullet 4</a:t>
            </a:r>
          </a:p>
        </p:txBody>
      </p:sp>
    </p:spTree>
    <p:extLst>
      <p:ext uri="{BB962C8B-B14F-4D97-AF65-F5344CB8AC3E}">
        <p14:creationId xmlns:p14="http://schemas.microsoft.com/office/powerpoint/2010/main" val="5725030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126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1&quot;&gt;&lt;elem m_fUsage=&quot;1.00000000000000000000E+00&quot;&gt;&lt;m_msothmcolidx val=&quot;0&quot;/&gt;&lt;m_rgb r=&quot;E6&quot; g=&quot;4A&quot; b=&quot;0E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Papua New Guinea.sv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Australia.sv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Malaysia.sv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Papua New Guinea.sv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Papua New Guinea.sv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South Korea.sv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China.sv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Japan.sv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Warehouse hotel - Light Blue.sv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Warehouse hotel - Light Blue.sv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user\AppData\Local\Templafy\AddIns\PowerPointVsto\Yes - Green.svg"/>
</p:tagLst>
</file>

<file path=ppt/theme/theme1.xml><?xml version="1.0" encoding="utf-8"?>
<a:theme xmlns:a="http://schemas.openxmlformats.org/drawingml/2006/main" name="BWS">
  <a:themeElements>
    <a:clrScheme name="BW">
      <a:dk1>
        <a:sysClr val="windowText" lastClr="000000"/>
      </a:dk1>
      <a:lt1>
        <a:sysClr val="window" lastClr="FFFFFF"/>
      </a:lt1>
      <a:dk2>
        <a:srgbClr val="0000AB"/>
      </a:dk2>
      <a:lt2>
        <a:srgbClr val="EEECED"/>
      </a:lt2>
      <a:accent1>
        <a:srgbClr val="0000AB"/>
      </a:accent1>
      <a:accent2>
        <a:srgbClr val="56E5B2"/>
      </a:accent2>
      <a:accent3>
        <a:srgbClr val="FE3866"/>
      </a:accent3>
      <a:accent4>
        <a:srgbClr val="0084FF"/>
      </a:accent4>
      <a:accent5>
        <a:srgbClr val="A1968A"/>
      </a:accent5>
      <a:accent6>
        <a:srgbClr val="000074"/>
      </a:accent6>
      <a:hlink>
        <a:srgbClr val="0084FF"/>
      </a:hlink>
      <a:folHlink>
        <a:srgbClr val="000074"/>
      </a:folHlink>
    </a:clrScheme>
    <a:fontScheme name="BW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tIns="90000" bIns="90000" rtlCol="0" anchor="ctr"/>
      <a:lstStyle>
        <a:defPPr algn="ctr">
          <a:defRPr sz="18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marL="0" indent="0" algn="l">
          <a:spcAft>
            <a:spcPts val="600"/>
          </a:spcAft>
          <a:buNone/>
          <a:defRPr sz="1800" dirty="0" err="1" smtClean="0"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ue Water Shipping template.potx" id="{9B21C463-6BC0-432A-BFB4-7F3130D68548}" vid="{EC7ECF1A-6135-4162-9742-1654812C9D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ajorFont>
      <a:minorFont>
        <a:latin typeface="Arial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ajorFont>
      <a:minorFont>
        <a:latin typeface="Arial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TemplateConfiguration><![CDATA[{"slideVersion":1,"isValidatorEnabled":false,"isLocked":false,"elementsMetadata":[],"slideId":"637987632093199872","enableDocumentContentUpdater":false,"version":"2.0"}]]></TemplafySlideTemplateConfiguration>
</file>

<file path=customXml/item10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1.xml><?xml version="1.0" encoding="utf-8"?>
<TemplafySlideTemplateConfiguration><![CDATA[{"slideVersion":1,"isValidatorEnabled":false,"isLocked":false,"elementsMetadata":[],"slideId":"638151627410868569","enableDocumentContentUpdater":false,"version":"2.0"}]]></TemplafySlideTemplateConfiguration>
</file>

<file path=customXml/item12.xml><?xml version="1.0" encoding="utf-8"?>
<TemplafySlideFormConfiguration><![CDATA[{"formFields":[],"formDataEntries":[]}]]></TemplafySlideFormConfiguration>
</file>

<file path=customXml/item13.xml><?xml version="1.0" encoding="utf-8"?>
<TemplafySlideTemplateConfiguration><![CDATA[{"slideVersion":1,"isValidatorEnabled":false,"isLocked":false,"elementsMetadata":[],"slideId":"638170646130589555","enableDocumentContentUpdater":false,"version":"2.0"}]]></TemplafySlideTemplateConfiguration>
</file>

<file path=customXml/item14.xml><?xml version="1.0" encoding="utf-8"?>
<TemplafySlideFormConfiguration><![CDATA[{"formFields":[],"formDataEntries":[]}]]></TemplafySlideFormConfiguration>
</file>

<file path=customXml/item15.xml><?xml version="1.0" encoding="utf-8"?>
<TemplafySlideTemplateConfiguration><![CDATA[{"slideVersion":1,"isValidatorEnabled":false,"isLocked":false,"elementsMetadata":[],"slideId":"638140542736252331","enableDocumentContentUpdater":false,"version":"2.0"}]]></TemplafySlideTemplateConfiguration>
</file>

<file path=customXml/item1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17.xml><?xml version="1.0" encoding="utf-8"?>
<TemplafySlideFormConfiguration><![CDATA[{"formFields":[],"formDataEntries":[]}]]></TemplafySlideFormConfiguration>
</file>

<file path=customXml/item18.xml><?xml version="1.0" encoding="utf-8"?>
<TemplafySlideFormConfiguration><![CDATA[{"formFields":[],"formDataEntries":[]}]]></TemplafySlideFormConfiguration>
</file>

<file path=customXml/item19.xml><?xml version="1.0" encoding="utf-8"?>
<TemplafySlideFormConfiguration><![CDATA[{"formFields":[],"formDataEntries":[]}]]></TemplafySlideFormConfiguration>
</file>

<file path=customXml/item2.xml><?xml version="1.0" encoding="utf-8"?>
<TemplafySlideFormConfiguration><![CDATA[{"formFields":[],"formDataEntries":[]}]]></TemplafySlideFormConfiguration>
</file>

<file path=customXml/item20.xml><?xml version="1.0" encoding="utf-8"?>
<TemplafySlideTemplateConfiguration><![CDATA[{"slideVersion":1,"isValidatorEnabled":false,"isLocked":false,"elementsMetadata":[],"slideId":"638104213387571668","enableDocumentContentUpdater":false,"version":"2.0"}]]></TemplafySlideTemplateConfiguration>
</file>

<file path=customXml/item21.xml><?xml version="1.0" encoding="utf-8"?>
<TemplafySlideTemplateConfiguration><![CDATA[{"slideVersion":1,"isValidatorEnabled":false,"isLocked":false,"elementsMetadata":[],"slideId":"637964897026804083","enableDocumentContentUpdater":false,"version":"2.0"}]]></TemplafySlideTemplateConfiguration>
</file>

<file path=customXml/item22.xml><?xml version="1.0" encoding="utf-8"?>
<TemplafyFormConfiguration><![CDATA[{"formFields":[],"formDataEntries":[]}]]></TemplafyFormConfiguration>
</file>

<file path=customXml/item23.xml><?xml version="1.0" encoding="utf-8"?>
<TemplafySlideTemplateConfiguration><![CDATA[{"slideVersion":1,"isValidatorEnabled":false,"isLocked":false,"elementsMetadata":[],"slideId":"638151627410868569","enableDocumentContentUpdater":false,"version":"2.0"}]]></TemplafySlideTemplateConfiguration>
</file>

<file path=customXml/item24.xml><?xml version="1.0" encoding="utf-8"?>
<TemplafySlideFormConfiguration><![CDATA[{"formFields":[],"formDataEntries":[]}]]></TemplafySlideFormConfiguration>
</file>

<file path=customXml/item25.xml><?xml version="1.0" encoding="utf-8"?>
<TemplafySlideTemplateConfiguration><![CDATA[{"slideVersion":1,"isValidatorEnabled":false,"isLocked":false,"elementsMetadata":[],"slideId":"638088573456484389","enableDocumentContentUpdater":false,"version":"2.0"}]]></TemplafySlideTemplateConfiguration>
</file>

<file path=customXml/item26.xml><?xml version="1.0" encoding="utf-8"?>
<TemplafySlideTemplateConfiguration><![CDATA[{"slideVersion":1,"isValidatorEnabled":false,"isLocked":false,"elementsMetadata":[],"slideId":"637964246703911512","enableDocumentContentUpdater":false,"version":"2.0"}]]></TemplafySlideTemplateConfiguration>
</file>

<file path=customXml/item27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4DE67F6BF33F468763A9F1E9483A40" ma:contentTypeVersion="10" ma:contentTypeDescription="Create a new document." ma:contentTypeScope="" ma:versionID="6b718cc41588a2e7dabf11f4c4c30d12">
  <xsd:schema xmlns:xsd="http://www.w3.org/2001/XMLSchema" xmlns:xs="http://www.w3.org/2001/XMLSchema" xmlns:p="http://schemas.microsoft.com/office/2006/metadata/properties" xmlns:ns2="51066a05-7d42-4395-8eaf-8aa6723c3aef" xmlns:ns3="d76a7ce5-e438-48c5-be6b-1ab49d679f41" targetNamespace="http://schemas.microsoft.com/office/2006/metadata/properties" ma:root="true" ma:fieldsID="e848a8da4ffc1a2f4061c18b3a0bc50e" ns2:_="" ns3:_="">
    <xsd:import namespace="51066a05-7d42-4395-8eaf-8aa6723c3aef"/>
    <xsd:import namespace="d76a7ce5-e438-48c5-be6b-1ab49d679f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066a05-7d42-4395-8eaf-8aa6723c3a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6a7ce5-e438-48c5-be6b-1ab49d679f4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8.xml><?xml version="1.0" encoding="utf-8"?>
<TemplafySlideFormConfiguration><![CDATA[{"formFields":[],"formDataEntries":[]}]]></TemplafySlideFormConfiguration>
</file>

<file path=customXml/item29.xml><?xml version="1.0" encoding="utf-8"?>
<TemplafySlideTemplateConfiguration><![CDATA[{"slideVersion":1,"isValidatorEnabled":false,"isLocked":false,"elementsMetadata":[],"slideId":"638104213387571668","enableDocumentContentUpdater":false,"version":"2.0"}]]></TemplafySlideTemplate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TemplateConfiguration><![CDATA[{"elementsMetadata":[],"transformationConfigurations":[{"colorTheme":"{{DataSources.ColorThemes[\"BW\"].ColorTheme}}","type":"colorTheme"},{"language":"{{DocumentLanguage}}","type":"proofingLanguage"}],"enableDocumentContentUpdater":false,"version":"2.0"}]]></TemplafyTemplateConfiguration>
</file>

<file path=customXml/item8.xml><?xml version="1.0" encoding="utf-8"?>
<TemplafySlideTemplateConfiguration><![CDATA[{"slideVersion":1,"isValidatorEnabled":false,"isLocked":false,"elementsMetadata":[],"slideId":"638104213387571668","enableDocumentContentUpdater":false,"version":"2.0"}]]></TemplafySlideTemplateConfiguration>
</file>

<file path=customXml/item9.xml><?xml version="1.0" encoding="utf-8"?>
<TemplafySlideTemplateConfiguration><![CDATA[{"slideVersion":1,"isValidatorEnabled":false,"isLocked":false,"elementsMetadata":[],"slideId":"638104213387571668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4B9CBAB8-AF11-4D1B-858C-46B96174C7BC}">
  <ds:schemaRefs/>
</ds:datastoreItem>
</file>

<file path=customXml/itemProps10.xml><?xml version="1.0" encoding="utf-8"?>
<ds:datastoreItem xmlns:ds="http://schemas.openxmlformats.org/officeDocument/2006/customXml" ds:itemID="{FE837604-0091-4AA9-9F50-C3CCD39159B1}">
  <ds:schemaRefs>
    <ds:schemaRef ds:uri="http://schemas.microsoft.com/sharepoint/v3/contenttype/forms"/>
  </ds:schemaRefs>
</ds:datastoreItem>
</file>

<file path=customXml/itemProps11.xml><?xml version="1.0" encoding="utf-8"?>
<ds:datastoreItem xmlns:ds="http://schemas.openxmlformats.org/officeDocument/2006/customXml" ds:itemID="{647141FB-7EE4-4777-BA9A-7EE57313BD11}">
  <ds:schemaRefs/>
</ds:datastoreItem>
</file>

<file path=customXml/itemProps12.xml><?xml version="1.0" encoding="utf-8"?>
<ds:datastoreItem xmlns:ds="http://schemas.openxmlformats.org/officeDocument/2006/customXml" ds:itemID="{9B332915-B0FE-4C1D-A123-C3FC3C1863CF}">
  <ds:schemaRefs/>
</ds:datastoreItem>
</file>

<file path=customXml/itemProps13.xml><?xml version="1.0" encoding="utf-8"?>
<ds:datastoreItem xmlns:ds="http://schemas.openxmlformats.org/officeDocument/2006/customXml" ds:itemID="{F29B9358-190E-4A7F-839E-89975385D79F}">
  <ds:schemaRefs/>
</ds:datastoreItem>
</file>

<file path=customXml/itemProps14.xml><?xml version="1.0" encoding="utf-8"?>
<ds:datastoreItem xmlns:ds="http://schemas.openxmlformats.org/officeDocument/2006/customXml" ds:itemID="{610EFD4B-63BB-4094-BFEB-989A0B8A0CD6}">
  <ds:schemaRefs/>
</ds:datastoreItem>
</file>

<file path=customXml/itemProps15.xml><?xml version="1.0" encoding="utf-8"?>
<ds:datastoreItem xmlns:ds="http://schemas.openxmlformats.org/officeDocument/2006/customXml" ds:itemID="{1EE11EC6-0817-4244-969F-6F090B1F70E1}">
  <ds:schemaRefs/>
</ds:datastoreItem>
</file>

<file path=customXml/itemProps16.xml><?xml version="1.0" encoding="utf-8"?>
<ds:datastoreItem xmlns:ds="http://schemas.openxmlformats.org/officeDocument/2006/customXml" ds:itemID="{A16DCFDD-ADE8-4CE3-A72D-E56AAA89A7B5}">
  <ds:schemaRefs>
    <ds:schemaRef ds:uri="http://purl.org/dc/dcmitype/"/>
    <ds:schemaRef ds:uri="http://schemas.microsoft.com/office/infopath/2007/PartnerControls"/>
    <ds:schemaRef ds:uri="51066a05-7d42-4395-8eaf-8aa6723c3aef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d76a7ce5-e438-48c5-be6b-1ab49d679f41"/>
    <ds:schemaRef ds:uri="http://schemas.microsoft.com/office/2006/metadata/properties"/>
    <ds:schemaRef ds:uri="http://purl.org/dc/terms/"/>
  </ds:schemaRefs>
</ds:datastoreItem>
</file>

<file path=customXml/itemProps17.xml><?xml version="1.0" encoding="utf-8"?>
<ds:datastoreItem xmlns:ds="http://schemas.openxmlformats.org/officeDocument/2006/customXml" ds:itemID="{A8919D91-E2DB-4424-BA81-5FEABFF2B35F}">
  <ds:schemaRefs/>
</ds:datastoreItem>
</file>

<file path=customXml/itemProps18.xml><?xml version="1.0" encoding="utf-8"?>
<ds:datastoreItem xmlns:ds="http://schemas.openxmlformats.org/officeDocument/2006/customXml" ds:itemID="{60CA257D-7824-4CC9-B1B0-1843972A7561}">
  <ds:schemaRefs/>
</ds:datastoreItem>
</file>

<file path=customXml/itemProps19.xml><?xml version="1.0" encoding="utf-8"?>
<ds:datastoreItem xmlns:ds="http://schemas.openxmlformats.org/officeDocument/2006/customXml" ds:itemID="{3C7D7F12-2C63-4609-A6B7-9899D8B37110}">
  <ds:schemaRefs/>
</ds:datastoreItem>
</file>

<file path=customXml/itemProps2.xml><?xml version="1.0" encoding="utf-8"?>
<ds:datastoreItem xmlns:ds="http://schemas.openxmlformats.org/officeDocument/2006/customXml" ds:itemID="{7E6B28FE-6DE4-4799-AD42-F0010269D3C0}">
  <ds:schemaRefs/>
</ds:datastoreItem>
</file>

<file path=customXml/itemProps20.xml><?xml version="1.0" encoding="utf-8"?>
<ds:datastoreItem xmlns:ds="http://schemas.openxmlformats.org/officeDocument/2006/customXml" ds:itemID="{CAA66847-C619-419E-A0C6-C7DCBE170CA0}">
  <ds:schemaRefs/>
</ds:datastoreItem>
</file>

<file path=customXml/itemProps21.xml><?xml version="1.0" encoding="utf-8"?>
<ds:datastoreItem xmlns:ds="http://schemas.openxmlformats.org/officeDocument/2006/customXml" ds:itemID="{7C9335C2-F125-4DFF-96C2-54BE29883EE8}">
  <ds:schemaRefs/>
</ds:datastoreItem>
</file>

<file path=customXml/itemProps22.xml><?xml version="1.0" encoding="utf-8"?>
<ds:datastoreItem xmlns:ds="http://schemas.openxmlformats.org/officeDocument/2006/customXml" ds:itemID="{26CFCEB9-1C2E-4E81-8F3C-F01211DFE561}">
  <ds:schemaRefs/>
</ds:datastoreItem>
</file>

<file path=customXml/itemProps23.xml><?xml version="1.0" encoding="utf-8"?>
<ds:datastoreItem xmlns:ds="http://schemas.openxmlformats.org/officeDocument/2006/customXml" ds:itemID="{0B4D0B4B-9E3C-47FE-8B43-83BAA69B0EC7}">
  <ds:schemaRefs/>
</ds:datastoreItem>
</file>

<file path=customXml/itemProps24.xml><?xml version="1.0" encoding="utf-8"?>
<ds:datastoreItem xmlns:ds="http://schemas.openxmlformats.org/officeDocument/2006/customXml" ds:itemID="{89B23024-B0C0-48D8-8A09-62B07DCF51E4}">
  <ds:schemaRefs/>
</ds:datastoreItem>
</file>

<file path=customXml/itemProps25.xml><?xml version="1.0" encoding="utf-8"?>
<ds:datastoreItem xmlns:ds="http://schemas.openxmlformats.org/officeDocument/2006/customXml" ds:itemID="{DFA6B8F0-9285-4192-BC3B-C74429898904}">
  <ds:schemaRefs/>
</ds:datastoreItem>
</file>

<file path=customXml/itemProps26.xml><?xml version="1.0" encoding="utf-8"?>
<ds:datastoreItem xmlns:ds="http://schemas.openxmlformats.org/officeDocument/2006/customXml" ds:itemID="{8059F3B3-F7A4-451A-AB7D-3ED07C7E609F}">
  <ds:schemaRefs/>
</ds:datastoreItem>
</file>

<file path=customXml/itemProps27.xml><?xml version="1.0" encoding="utf-8"?>
<ds:datastoreItem xmlns:ds="http://schemas.openxmlformats.org/officeDocument/2006/customXml" ds:itemID="{DF8035E9-4453-49D3-AEFE-18C0F574EC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066a05-7d42-4395-8eaf-8aa6723c3aef"/>
    <ds:schemaRef ds:uri="d76a7ce5-e438-48c5-be6b-1ab49d679f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8.xml><?xml version="1.0" encoding="utf-8"?>
<ds:datastoreItem xmlns:ds="http://schemas.openxmlformats.org/officeDocument/2006/customXml" ds:itemID="{81865C56-D39D-469A-B02A-CEFF84AC38BD}">
  <ds:schemaRefs/>
</ds:datastoreItem>
</file>

<file path=customXml/itemProps29.xml><?xml version="1.0" encoding="utf-8"?>
<ds:datastoreItem xmlns:ds="http://schemas.openxmlformats.org/officeDocument/2006/customXml" ds:itemID="{3B14885B-8047-493E-8F5E-875557908223}">
  <ds:schemaRefs/>
</ds:datastoreItem>
</file>

<file path=customXml/itemProps3.xml><?xml version="1.0" encoding="utf-8"?>
<ds:datastoreItem xmlns:ds="http://schemas.openxmlformats.org/officeDocument/2006/customXml" ds:itemID="{395C9727-EC71-4A8F-8766-A557C793AC01}">
  <ds:schemaRefs/>
</ds:datastoreItem>
</file>

<file path=customXml/itemProps4.xml><?xml version="1.0" encoding="utf-8"?>
<ds:datastoreItem xmlns:ds="http://schemas.openxmlformats.org/officeDocument/2006/customXml" ds:itemID="{1CF78B08-E601-49C7-B507-9EC0066A7409}">
  <ds:schemaRefs/>
</ds:datastoreItem>
</file>

<file path=customXml/itemProps5.xml><?xml version="1.0" encoding="utf-8"?>
<ds:datastoreItem xmlns:ds="http://schemas.openxmlformats.org/officeDocument/2006/customXml" ds:itemID="{43309E65-CE3D-4FAC-BCA6-8718E821DE52}">
  <ds:schemaRefs/>
</ds:datastoreItem>
</file>

<file path=customXml/itemProps6.xml><?xml version="1.0" encoding="utf-8"?>
<ds:datastoreItem xmlns:ds="http://schemas.openxmlformats.org/officeDocument/2006/customXml" ds:itemID="{328D6E80-18A6-4306-81E3-85F4C4AB1C84}">
  <ds:schemaRefs/>
</ds:datastoreItem>
</file>

<file path=customXml/itemProps7.xml><?xml version="1.0" encoding="utf-8"?>
<ds:datastoreItem xmlns:ds="http://schemas.openxmlformats.org/officeDocument/2006/customXml" ds:itemID="{92561D92-9667-4717-81AE-7048FA362395}">
  <ds:schemaRefs/>
</ds:datastoreItem>
</file>

<file path=customXml/itemProps8.xml><?xml version="1.0" encoding="utf-8"?>
<ds:datastoreItem xmlns:ds="http://schemas.openxmlformats.org/officeDocument/2006/customXml" ds:itemID="{E7B5ADDD-3279-44EA-A62A-CBF79952E1FC}">
  <ds:schemaRefs/>
</ds:datastoreItem>
</file>

<file path=customXml/itemProps9.xml><?xml version="1.0" encoding="utf-8"?>
<ds:datastoreItem xmlns:ds="http://schemas.openxmlformats.org/officeDocument/2006/customXml" ds:itemID="{54174ACC-16A6-4FAD-B787-711063100703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193</Words>
  <Application>Microsoft Office PowerPoint</Application>
  <PresentationFormat>Widescreen</PresentationFormat>
  <Paragraphs>57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Arial Black</vt:lpstr>
      <vt:lpstr>BWS</vt:lpstr>
      <vt:lpstr>think-cell Slide</vt:lpstr>
      <vt:lpstr>PowerPoint Presentation</vt:lpstr>
      <vt:lpstr>Dedicated Shipping Services</vt:lpstr>
      <vt:lpstr>Dedicated Shipping Services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Water Oceania</dc:title>
  <dc:creator/>
  <cp:lastModifiedBy/>
  <cp:revision>24</cp:revision>
  <dcterms:created xsi:type="dcterms:W3CDTF">2022-07-04T10:43:39Z</dcterms:created>
  <dcterms:modified xsi:type="dcterms:W3CDTF">2023-09-21T17:05:45Z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2022-07-04T13:38:16</vt:lpwstr>
  </property>
  <property fmtid="{D5CDD505-2E9C-101B-9397-08002B2CF9AE}" pid="3" name="ContentTypeId">
    <vt:lpwstr>0x0101008D4DE67F6BF33F468763A9F1E9483A40</vt:lpwstr>
  </property>
</Properties>
</file>